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4"/>
    <p:sldMasterId id="2147483743" r:id="rId5"/>
  </p:sldMasterIdLst>
  <p:notesMasterIdLst>
    <p:notesMasterId r:id="rId15"/>
  </p:notesMasterIdLst>
  <p:handoutMasterIdLst>
    <p:handoutMasterId r:id="rId16"/>
  </p:handoutMasterIdLst>
  <p:sldIdLst>
    <p:sldId id="256" r:id="rId6"/>
    <p:sldId id="258" r:id="rId7"/>
    <p:sldId id="272" r:id="rId8"/>
    <p:sldId id="273" r:id="rId9"/>
    <p:sldId id="275" r:id="rId10"/>
    <p:sldId id="274" r:id="rId11"/>
    <p:sldId id="276" r:id="rId12"/>
    <p:sldId id="277" r:id="rId13"/>
    <p:sldId id="271"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575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5555"/>
    <a:srgbClr val="63AF34"/>
    <a:srgbClr val="FF9300"/>
    <a:srgbClr val="EF720D"/>
    <a:srgbClr val="1B6CB5"/>
    <a:srgbClr val="64BCDF"/>
    <a:srgbClr val="00619E"/>
    <a:srgbClr val="0064A4"/>
    <a:srgbClr val="408134"/>
    <a:srgbClr val="377C2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45" autoAdjust="0"/>
    <p:restoredTop sz="94593" autoAdjust="0"/>
  </p:normalViewPr>
  <p:slideViewPr>
    <p:cSldViewPr snapToGrid="0" snapToObjects="1" showGuides="1">
      <p:cViewPr varScale="1">
        <p:scale>
          <a:sx n="99" d="100"/>
          <a:sy n="99" d="100"/>
        </p:scale>
        <p:origin x="282" y="60"/>
      </p:cViewPr>
      <p:guideLst>
        <p:guide orient="horz"/>
        <p:guide pos="5759"/>
      </p:guideLst>
    </p:cSldViewPr>
  </p:slideViewPr>
  <p:outlineViewPr>
    <p:cViewPr>
      <p:scale>
        <a:sx n="33" d="100"/>
        <a:sy n="33" d="100"/>
      </p:scale>
      <p:origin x="0" y="-2205"/>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0" d="100"/>
          <a:sy n="80" d="100"/>
        </p:scale>
        <p:origin x="-19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A1AD756-4C1F-40BA-9D02-CFD1B866F1AA}" type="datetimeFigureOut">
              <a:rPr lang="en-US" smtClean="0"/>
              <a:t>08/08/2019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C80F4B-9133-4C16-8E28-9F166AB74A1E}" type="slidenum">
              <a:rPr lang="en-US" smtClean="0"/>
              <a:t>‹#›</a:t>
            </a:fld>
            <a:endParaRPr lang="en-US"/>
          </a:p>
        </p:txBody>
      </p:sp>
    </p:spTree>
    <p:extLst>
      <p:ext uri="{BB962C8B-B14F-4D97-AF65-F5344CB8AC3E}">
        <p14:creationId xmlns:p14="http://schemas.microsoft.com/office/powerpoint/2010/main" val="2472162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38C9E6-607C-C84F-8FA8-BFFE481699E2}" type="datetimeFigureOut">
              <a:rPr lang="en-US" smtClean="0"/>
              <a:t>08/08/2019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8E7112-69DB-484F-8176-3B8A9AE615D4}" type="slidenum">
              <a:rPr lang="en-US" smtClean="0"/>
              <a:t>‹#›</a:t>
            </a:fld>
            <a:endParaRPr lang="en-US"/>
          </a:p>
        </p:txBody>
      </p:sp>
    </p:spTree>
    <p:extLst>
      <p:ext uri="{BB962C8B-B14F-4D97-AF65-F5344CB8AC3E}">
        <p14:creationId xmlns:p14="http://schemas.microsoft.com/office/powerpoint/2010/main" val="1741552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EEA0C3-1D70-8141-86FD-7818C80F1804}" type="slidenum">
              <a:rPr lang="en-US" smtClean="0"/>
              <a:t>2</a:t>
            </a:fld>
            <a:endParaRPr lang="en-US"/>
          </a:p>
        </p:txBody>
      </p:sp>
    </p:spTree>
    <p:extLst>
      <p:ext uri="{BB962C8B-B14F-4D97-AF65-F5344CB8AC3E}">
        <p14:creationId xmlns:p14="http://schemas.microsoft.com/office/powerpoint/2010/main" val="3341787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2.emf"/></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4623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mp; Sidebar">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04800" y="1033272"/>
            <a:ext cx="5168900" cy="259257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lang="en-US" sz="1600" kern="1200" dirty="0">
                <a:solidFill>
                  <a:srgbClr val="555555"/>
                </a:solidFill>
                <a:latin typeface="+mn-lt"/>
                <a:ea typeface="+mn-ea"/>
                <a:cs typeface="+mn-cs"/>
              </a:defRPr>
            </a:lvl1pPr>
            <a:lvl2pPr>
              <a:defRPr sz="1400"/>
            </a:lvl2pPr>
            <a:lvl3pPr>
              <a:defRPr sz="1400"/>
            </a:lvl3pPr>
            <a:lvl4pPr>
              <a:defRPr sz="1400"/>
            </a:lvl4pPr>
            <a:lvl5pPr>
              <a:defRPr sz="1400"/>
            </a:lvl5pPr>
          </a:lstStyle>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pPr>
            <a:r>
              <a:rPr lang="en-US"/>
              <a:t>Edit Master text styles</a:t>
            </a:r>
          </a:p>
          <a:p>
            <a:pPr marL="171450" marR="0" lvl="1"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pPr>
            <a:r>
              <a:rPr lang="en-US"/>
              <a:t>Second level</a:t>
            </a:r>
          </a:p>
          <a:p>
            <a:pPr marL="171450" marR="0" lvl="2"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pPr>
            <a:r>
              <a:rPr lang="en-US"/>
              <a:t>Third level</a:t>
            </a:r>
          </a:p>
          <a:p>
            <a:pPr marL="171450" marR="0" lvl="3"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pPr>
            <a:r>
              <a:rPr lang="en-US"/>
              <a:t>Fourth level</a:t>
            </a:r>
          </a:p>
        </p:txBody>
      </p:sp>
      <p:sp>
        <p:nvSpPr>
          <p:cNvPr id="18" name="Title 1"/>
          <p:cNvSpPr>
            <a:spLocks noGrp="1"/>
          </p:cNvSpPr>
          <p:nvPr>
            <p:ph type="ctrTitle"/>
          </p:nvPr>
        </p:nvSpPr>
        <p:spPr>
          <a:xfrm>
            <a:off x="304800" y="192024"/>
            <a:ext cx="51689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9" name="Subtitle 2"/>
          <p:cNvSpPr>
            <a:spLocks noGrp="1"/>
          </p:cNvSpPr>
          <p:nvPr>
            <p:ph type="subTitle" idx="1"/>
          </p:nvPr>
        </p:nvSpPr>
        <p:spPr>
          <a:xfrm>
            <a:off x="304800" y="537210"/>
            <a:ext cx="5194897"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2338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mp; Text 1">
    <p:spTree>
      <p:nvGrpSpPr>
        <p:cNvPr id="1" name=""/>
        <p:cNvGrpSpPr/>
        <p:nvPr/>
      </p:nvGrpSpPr>
      <p:grpSpPr>
        <a:xfrm>
          <a:off x="0" y="0"/>
          <a:ext cx="0" cy="0"/>
          <a:chOff x="0" y="0"/>
          <a:chExt cx="0" cy="0"/>
        </a:xfrm>
      </p:grpSpPr>
      <p:sp>
        <p:nvSpPr>
          <p:cNvPr id="15" name="Rectangle 14"/>
          <p:cNvSpPr/>
          <p:nvPr userDrawn="1"/>
        </p:nvSpPr>
        <p:spPr>
          <a:xfrm>
            <a:off x="-133350" y="945197"/>
            <a:ext cx="4572000" cy="3608154"/>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Content Placeholder 7"/>
          <p:cNvSpPr>
            <a:spLocks noGrp="1"/>
          </p:cNvSpPr>
          <p:nvPr>
            <p:ph sz="quarter" idx="13"/>
          </p:nvPr>
        </p:nvSpPr>
        <p:spPr>
          <a:xfrm>
            <a:off x="4908550" y="1874838"/>
            <a:ext cx="3873500" cy="21463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4" name="Chart Placeholder 13"/>
          <p:cNvSpPr>
            <a:spLocks noGrp="1"/>
          </p:cNvSpPr>
          <p:nvPr>
            <p:ph type="chart" sz="quarter" idx="15" hasCustomPrompt="1"/>
          </p:nvPr>
        </p:nvSpPr>
        <p:spPr>
          <a:xfrm>
            <a:off x="622300" y="1874838"/>
            <a:ext cx="3117850" cy="2146300"/>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21" name="Text Placeholder 20"/>
          <p:cNvSpPr>
            <a:spLocks noGrp="1"/>
          </p:cNvSpPr>
          <p:nvPr>
            <p:ph type="body" sz="quarter" idx="16" hasCustomPrompt="1"/>
          </p:nvPr>
        </p:nvSpPr>
        <p:spPr>
          <a:xfrm>
            <a:off x="622300" y="1239569"/>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17" name="Title 1"/>
          <p:cNvSpPr>
            <a:spLocks noGrp="1"/>
          </p:cNvSpPr>
          <p:nvPr>
            <p:ph type="ctrTitle"/>
          </p:nvPr>
        </p:nvSpPr>
        <p:spPr>
          <a:xfrm>
            <a:off x="4908550" y="1109663"/>
            <a:ext cx="38735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8" name="Subtitle 2"/>
          <p:cNvSpPr txBox="1">
            <a:spLocks/>
          </p:cNvSpPr>
          <p:nvPr userDrawn="1"/>
        </p:nvSpPr>
        <p:spPr>
          <a:xfrm>
            <a:off x="4908550" y="1460500"/>
            <a:ext cx="3873500" cy="323850"/>
          </a:xfrm>
          <a:prstGeom prst="rect">
            <a:avLst/>
          </a:prstGeom>
        </p:spPr>
        <p:txBody>
          <a:bodyPr anchor="ctr"/>
          <a:lstStyle>
            <a:lvl1pPr marL="0" indent="0" algn="l" defTabSz="457200" rtl="0" eaLnBrk="1" latinLnBrk="0" hangingPunct="1">
              <a:spcBef>
                <a:spcPct val="20000"/>
              </a:spcBef>
              <a:buFont typeface="Arial"/>
              <a:buNone/>
              <a:defRPr sz="1400" kern="1200">
                <a:solidFill>
                  <a:srgbClr val="0064A4"/>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b="1" dirty="0"/>
              <a:t>Click to edit Master subtitle style</a:t>
            </a:r>
          </a:p>
        </p:txBody>
      </p:sp>
    </p:spTree>
    <p:extLst>
      <p:ext uri="{BB962C8B-B14F-4D97-AF65-F5344CB8AC3E}">
        <p14:creationId xmlns:p14="http://schemas.microsoft.com/office/powerpoint/2010/main" val="149565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amp; Text 2">
    <p:spTree>
      <p:nvGrpSpPr>
        <p:cNvPr id="1" name=""/>
        <p:cNvGrpSpPr/>
        <p:nvPr/>
      </p:nvGrpSpPr>
      <p:grpSpPr>
        <a:xfrm>
          <a:off x="0" y="0"/>
          <a:ext cx="0" cy="0"/>
          <a:chOff x="0" y="0"/>
          <a:chExt cx="0" cy="0"/>
        </a:xfrm>
      </p:grpSpPr>
      <p:sp>
        <p:nvSpPr>
          <p:cNvPr id="5" name="Rectangle 4"/>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 Placeholder 20">
            <a:extLst>
              <a:ext uri="{FF2B5EF4-FFF2-40B4-BE49-F238E27FC236}">
                <a16:creationId xmlns:a16="http://schemas.microsoft.com/office/drawing/2014/main" id="{6806B00F-267B-9344-8AB1-1CA0FBAC8FCC}"/>
              </a:ext>
            </a:extLst>
          </p:cNvPr>
          <p:cNvSpPr>
            <a:spLocks noGrp="1"/>
          </p:cNvSpPr>
          <p:nvPr>
            <p:ph type="body" sz="quarter" idx="17" hasCustomPrompt="1"/>
          </p:nvPr>
        </p:nvSpPr>
        <p:spPr>
          <a:xfrm>
            <a:off x="5334000" y="1239569"/>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8" name="Content Placeholder 7"/>
          <p:cNvSpPr>
            <a:spLocks noGrp="1"/>
          </p:cNvSpPr>
          <p:nvPr>
            <p:ph sz="quarter" idx="13"/>
          </p:nvPr>
        </p:nvSpPr>
        <p:spPr>
          <a:xfrm>
            <a:off x="304800" y="1033272"/>
            <a:ext cx="3873500" cy="24257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Chart Placeholder 13"/>
          <p:cNvSpPr>
            <a:spLocks noGrp="1"/>
          </p:cNvSpPr>
          <p:nvPr>
            <p:ph type="chart" sz="quarter" idx="15" hasCustomPrompt="1"/>
          </p:nvPr>
        </p:nvSpPr>
        <p:spPr>
          <a:xfrm>
            <a:off x="5334000" y="1835150"/>
            <a:ext cx="3117850" cy="2108200"/>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17"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8"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116813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rt &amp; Text 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F9494E7-8B31-FD47-AACE-A640E9DBFEBF}"/>
              </a:ext>
            </a:extLst>
          </p:cNvPr>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 Placeholder 20">
            <a:extLst>
              <a:ext uri="{FF2B5EF4-FFF2-40B4-BE49-F238E27FC236}">
                <a16:creationId xmlns:a16="http://schemas.microsoft.com/office/drawing/2014/main" id="{DE7175CD-97DA-9549-85FE-B3F064241F7B}"/>
              </a:ext>
            </a:extLst>
          </p:cNvPr>
          <p:cNvSpPr>
            <a:spLocks noGrp="1"/>
          </p:cNvSpPr>
          <p:nvPr>
            <p:ph type="body" sz="quarter" idx="17" hasCustomPrompt="1"/>
          </p:nvPr>
        </p:nvSpPr>
        <p:spPr>
          <a:xfrm>
            <a:off x="5334000" y="1239569"/>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8" name="Content Placeholder 7"/>
          <p:cNvSpPr>
            <a:spLocks noGrp="1"/>
          </p:cNvSpPr>
          <p:nvPr>
            <p:ph sz="quarter" idx="13"/>
          </p:nvPr>
        </p:nvSpPr>
        <p:spPr>
          <a:xfrm>
            <a:off x="304800" y="1033272"/>
            <a:ext cx="3898900" cy="1951037"/>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2" name="Content Placeholder 7"/>
          <p:cNvSpPr>
            <a:spLocks noGrp="1"/>
          </p:cNvSpPr>
          <p:nvPr>
            <p:ph sz="quarter" idx="14"/>
          </p:nvPr>
        </p:nvSpPr>
        <p:spPr>
          <a:xfrm>
            <a:off x="304800" y="3524250"/>
            <a:ext cx="38989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Chart Placeholder 13"/>
          <p:cNvSpPr>
            <a:spLocks noGrp="1"/>
          </p:cNvSpPr>
          <p:nvPr>
            <p:ph type="chart" sz="quarter" idx="15" hasCustomPrompt="1"/>
          </p:nvPr>
        </p:nvSpPr>
        <p:spPr>
          <a:xfrm>
            <a:off x="5334000" y="1517650"/>
            <a:ext cx="3117850" cy="1819275"/>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11" name="Content Placeholder 7"/>
          <p:cNvSpPr>
            <a:spLocks noGrp="1"/>
          </p:cNvSpPr>
          <p:nvPr>
            <p:ph sz="quarter" idx="16"/>
          </p:nvPr>
        </p:nvSpPr>
        <p:spPr>
          <a:xfrm>
            <a:off x="5334000" y="3524250"/>
            <a:ext cx="311785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21"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2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06412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Charts">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CC27F37-16D7-D74A-BC79-3C9E6BAC29D5}"/>
              </a:ext>
            </a:extLst>
          </p:cNvPr>
          <p:cNvSpPr/>
          <p:nvPr userDrawn="1"/>
        </p:nvSpPr>
        <p:spPr>
          <a:xfrm>
            <a:off x="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 Placeholder 20">
            <a:extLst>
              <a:ext uri="{FF2B5EF4-FFF2-40B4-BE49-F238E27FC236}">
                <a16:creationId xmlns:a16="http://schemas.microsoft.com/office/drawing/2014/main" id="{1D1069CE-AEC4-D14E-8C9F-C56BD33D24E2}"/>
              </a:ext>
            </a:extLst>
          </p:cNvPr>
          <p:cNvSpPr>
            <a:spLocks noGrp="1"/>
          </p:cNvSpPr>
          <p:nvPr>
            <p:ph type="body" sz="quarter" idx="20" hasCustomPrompt="1"/>
          </p:nvPr>
        </p:nvSpPr>
        <p:spPr>
          <a:xfrm>
            <a:off x="762000" y="1239569"/>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9" name="Chart Placeholder 13"/>
          <p:cNvSpPr>
            <a:spLocks noGrp="1"/>
          </p:cNvSpPr>
          <p:nvPr>
            <p:ph type="chart" sz="quarter" idx="15" hasCustomPrompt="1"/>
          </p:nvPr>
        </p:nvSpPr>
        <p:spPr>
          <a:xfrm>
            <a:off x="742950" y="1924493"/>
            <a:ext cx="3117850" cy="2098232"/>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20" name="Chart Placeholder 13"/>
          <p:cNvSpPr>
            <a:spLocks noGrp="1"/>
          </p:cNvSpPr>
          <p:nvPr>
            <p:ph type="chart" sz="quarter" idx="19" hasCustomPrompt="1"/>
          </p:nvPr>
        </p:nvSpPr>
        <p:spPr>
          <a:xfrm>
            <a:off x="5340350" y="1924493"/>
            <a:ext cx="3117850" cy="2098232"/>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23"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24"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7" name="Text Placeholder 20">
            <a:extLst>
              <a:ext uri="{FF2B5EF4-FFF2-40B4-BE49-F238E27FC236}">
                <a16:creationId xmlns:a16="http://schemas.microsoft.com/office/drawing/2014/main" id="{7062B51A-1CC3-5D4B-B87B-E7EAA83DEF0E}"/>
              </a:ext>
            </a:extLst>
          </p:cNvPr>
          <p:cNvSpPr>
            <a:spLocks noGrp="1"/>
          </p:cNvSpPr>
          <p:nvPr userDrawn="1">
            <p:ph type="body" sz="quarter" idx="21" hasCustomPrompt="1"/>
          </p:nvPr>
        </p:nvSpPr>
        <p:spPr>
          <a:xfrm>
            <a:off x="5334000" y="1234947"/>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Tree>
    <p:extLst>
      <p:ext uri="{BB962C8B-B14F-4D97-AF65-F5344CB8AC3E}">
        <p14:creationId xmlns:p14="http://schemas.microsoft.com/office/powerpoint/2010/main" val="2938714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Charts Opt 2">
    <p:spTree>
      <p:nvGrpSpPr>
        <p:cNvPr id="1" name=""/>
        <p:cNvGrpSpPr/>
        <p:nvPr/>
      </p:nvGrpSpPr>
      <p:grpSpPr>
        <a:xfrm>
          <a:off x="0" y="0"/>
          <a:ext cx="0" cy="0"/>
          <a:chOff x="0" y="0"/>
          <a:chExt cx="0" cy="0"/>
        </a:xfrm>
      </p:grpSpPr>
      <p:sp>
        <p:nvSpPr>
          <p:cNvPr id="12" name="Rectangle 11"/>
          <p:cNvSpPr/>
          <p:nvPr userDrawn="1"/>
        </p:nvSpPr>
        <p:spPr>
          <a:xfrm>
            <a:off x="0" y="945197"/>
            <a:ext cx="9144000" cy="3608154"/>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14" name="Text Placeholder 20"/>
          <p:cNvSpPr>
            <a:spLocks noGrp="1"/>
          </p:cNvSpPr>
          <p:nvPr>
            <p:ph type="body" sz="quarter" idx="17" hasCustomPrompt="1"/>
          </p:nvPr>
        </p:nvSpPr>
        <p:spPr>
          <a:xfrm>
            <a:off x="742950" y="1548837"/>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9" name="Chart Placeholder 13"/>
          <p:cNvSpPr>
            <a:spLocks noGrp="1"/>
          </p:cNvSpPr>
          <p:nvPr>
            <p:ph type="chart" sz="quarter" idx="15" hasCustomPrompt="1"/>
          </p:nvPr>
        </p:nvSpPr>
        <p:spPr>
          <a:xfrm>
            <a:off x="742950" y="2009553"/>
            <a:ext cx="3117850" cy="1874943"/>
          </a:xfrm>
          <a:prstGeom prst="rect">
            <a:avLst/>
          </a:prstGeom>
        </p:spPr>
        <p:txBody>
          <a:bodyPr vert="horz" anchor="ctr"/>
          <a:lstStyle>
            <a:lvl1pPr marL="0" indent="0" algn="ctr">
              <a:buNone/>
              <a:defRPr>
                <a:solidFill>
                  <a:srgbClr val="555555"/>
                </a:solidFill>
              </a:defRPr>
            </a:lvl1pPr>
          </a:lstStyle>
          <a:p>
            <a:r>
              <a:rPr lang="en-US" dirty="0"/>
              <a:t>Click to Add Chart</a:t>
            </a:r>
          </a:p>
        </p:txBody>
      </p:sp>
      <p:sp>
        <p:nvSpPr>
          <p:cNvPr id="19" name="Text Placeholder 20"/>
          <p:cNvSpPr>
            <a:spLocks noGrp="1"/>
          </p:cNvSpPr>
          <p:nvPr>
            <p:ph type="body" sz="quarter" idx="18" hasCustomPrompt="1"/>
          </p:nvPr>
        </p:nvSpPr>
        <p:spPr>
          <a:xfrm>
            <a:off x="5244653" y="1548837"/>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20" name="Chart Placeholder 13"/>
          <p:cNvSpPr>
            <a:spLocks noGrp="1"/>
          </p:cNvSpPr>
          <p:nvPr>
            <p:ph type="chart" sz="quarter" idx="19" hasCustomPrompt="1"/>
          </p:nvPr>
        </p:nvSpPr>
        <p:spPr>
          <a:xfrm>
            <a:off x="5244653" y="2009553"/>
            <a:ext cx="3117850" cy="1874943"/>
          </a:xfrm>
          <a:prstGeom prst="rect">
            <a:avLst/>
          </a:prstGeom>
        </p:spPr>
        <p:txBody>
          <a:bodyPr vert="horz" anchor="ctr"/>
          <a:lstStyle>
            <a:lvl1pPr marL="0" indent="0" algn="ctr">
              <a:buNone/>
              <a:defRPr>
                <a:solidFill>
                  <a:srgbClr val="555555"/>
                </a:solidFill>
              </a:defRPr>
            </a:lvl1pPr>
          </a:lstStyle>
          <a:p>
            <a:r>
              <a:rPr lang="en-US" dirty="0"/>
              <a:t>Click to Add Chart</a:t>
            </a:r>
          </a:p>
        </p:txBody>
      </p:sp>
      <p:sp>
        <p:nvSpPr>
          <p:cNvPr id="23"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24"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cxnSp>
        <p:nvCxnSpPr>
          <p:cNvPr id="15" name="Straight Connector 14"/>
          <p:cNvCxnSpPr/>
          <p:nvPr userDrawn="1"/>
        </p:nvCxnSpPr>
        <p:spPr>
          <a:xfrm>
            <a:off x="4572000" y="1267225"/>
            <a:ext cx="0" cy="317836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9878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Chart Lef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C05332C-558C-7F43-A15B-1D5E2D2788E0}"/>
              </a:ext>
            </a:extLst>
          </p:cNvPr>
          <p:cNvSpPr/>
          <p:nvPr userDrawn="1"/>
        </p:nvSpPr>
        <p:spPr>
          <a:xfrm>
            <a:off x="0" y="945197"/>
            <a:ext cx="9144000" cy="3608154"/>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14" name="Text Placeholder 20"/>
          <p:cNvSpPr>
            <a:spLocks noGrp="1"/>
          </p:cNvSpPr>
          <p:nvPr>
            <p:ph type="body" sz="quarter" idx="17" hasCustomPrompt="1"/>
          </p:nvPr>
        </p:nvSpPr>
        <p:spPr>
          <a:xfrm>
            <a:off x="530290" y="1548837"/>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9" name="Chart Placeholder 13"/>
          <p:cNvSpPr>
            <a:spLocks noGrp="1"/>
          </p:cNvSpPr>
          <p:nvPr>
            <p:ph type="chart" sz="quarter" idx="15" hasCustomPrompt="1"/>
          </p:nvPr>
        </p:nvSpPr>
        <p:spPr>
          <a:xfrm>
            <a:off x="530290" y="2009553"/>
            <a:ext cx="3117850" cy="1874943"/>
          </a:xfrm>
          <a:prstGeom prst="rect">
            <a:avLst/>
          </a:prstGeom>
        </p:spPr>
        <p:txBody>
          <a:bodyPr vert="horz" anchor="ctr"/>
          <a:lstStyle>
            <a:lvl1pPr marL="0" indent="0" algn="ctr">
              <a:buNone/>
              <a:defRPr>
                <a:solidFill>
                  <a:srgbClr val="555555"/>
                </a:solidFill>
              </a:defRPr>
            </a:lvl1pPr>
          </a:lstStyle>
          <a:p>
            <a:r>
              <a:rPr lang="en-US" dirty="0"/>
              <a:t>Click to Add Chart</a:t>
            </a:r>
          </a:p>
        </p:txBody>
      </p:sp>
      <p:sp>
        <p:nvSpPr>
          <p:cNvPr id="23"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24"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3" name="Content Placeholder 7"/>
          <p:cNvSpPr>
            <a:spLocks noGrp="1"/>
          </p:cNvSpPr>
          <p:nvPr>
            <p:ph sz="quarter" idx="13"/>
          </p:nvPr>
        </p:nvSpPr>
        <p:spPr>
          <a:xfrm>
            <a:off x="4572000" y="1548837"/>
            <a:ext cx="4263656" cy="3108446"/>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3" name="Text Placeholder 2"/>
          <p:cNvSpPr>
            <a:spLocks noGrp="1"/>
          </p:cNvSpPr>
          <p:nvPr>
            <p:ph type="body" sz="quarter" idx="18" hasCustomPrompt="1"/>
          </p:nvPr>
        </p:nvSpPr>
        <p:spPr>
          <a:xfrm>
            <a:off x="4572000" y="1042988"/>
            <a:ext cx="4264025" cy="371475"/>
          </a:xfrm>
          <a:prstGeom prst="rect">
            <a:avLst/>
          </a:prstGeom>
        </p:spPr>
        <p:txBody>
          <a:bodyPr/>
          <a:lstStyle>
            <a:lvl1pPr marL="0" indent="0" algn="l">
              <a:buNone/>
              <a:defRPr sz="1800" b="1">
                <a:solidFill>
                  <a:srgbClr val="1B6CB5"/>
                </a:solidFill>
              </a:defRPr>
            </a:lvl1pPr>
          </a:lstStyle>
          <a:p>
            <a:pPr lvl="0"/>
            <a:r>
              <a:rPr lang="en-US" dirty="0"/>
              <a:t>Click to edit subhead</a:t>
            </a:r>
          </a:p>
        </p:txBody>
      </p:sp>
    </p:spTree>
    <p:extLst>
      <p:ext uri="{BB962C8B-B14F-4D97-AF65-F5344CB8AC3E}">
        <p14:creationId xmlns:p14="http://schemas.microsoft.com/office/powerpoint/2010/main" val="2364087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rt &amp; Text 4">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ADA6D7C-0E40-804D-B622-8824DD4AD8A5}"/>
              </a:ext>
            </a:extLst>
          </p:cNvPr>
          <p:cNvSpPr/>
          <p:nvPr userDrawn="1"/>
        </p:nvSpPr>
        <p:spPr>
          <a:xfrm>
            <a:off x="0" y="2432311"/>
            <a:ext cx="9144000" cy="2121039"/>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8" name="Content Placeholder 7"/>
          <p:cNvSpPr>
            <a:spLocks noGrp="1"/>
          </p:cNvSpPr>
          <p:nvPr userDrawn="1">
            <p:ph sz="quarter" idx="13"/>
          </p:nvPr>
        </p:nvSpPr>
        <p:spPr>
          <a:xfrm>
            <a:off x="304800" y="1033272"/>
            <a:ext cx="8496300" cy="1197344"/>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Chart Placeholder 13"/>
          <p:cNvSpPr>
            <a:spLocks noGrp="1"/>
          </p:cNvSpPr>
          <p:nvPr userDrawn="1">
            <p:ph type="chart" sz="quarter" idx="15" hasCustomPrompt="1"/>
          </p:nvPr>
        </p:nvSpPr>
        <p:spPr>
          <a:xfrm>
            <a:off x="787400" y="2857500"/>
            <a:ext cx="2419350" cy="1790700"/>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15" name="Text Placeholder 20"/>
          <p:cNvSpPr>
            <a:spLocks noGrp="1"/>
          </p:cNvSpPr>
          <p:nvPr userDrawn="1">
            <p:ph type="body" sz="quarter" idx="16" hasCustomPrompt="1"/>
          </p:nvPr>
        </p:nvSpPr>
        <p:spPr>
          <a:xfrm>
            <a:off x="3975100" y="2857500"/>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14" name="Content Placeholder 7"/>
          <p:cNvSpPr>
            <a:spLocks noGrp="1"/>
          </p:cNvSpPr>
          <p:nvPr userDrawn="1">
            <p:ph sz="quarter" idx="17"/>
          </p:nvPr>
        </p:nvSpPr>
        <p:spPr>
          <a:xfrm>
            <a:off x="3975100" y="3422650"/>
            <a:ext cx="4826000" cy="122555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4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6" name="Title 1"/>
          <p:cNvSpPr>
            <a:spLocks noGrp="1"/>
          </p:cNvSpPr>
          <p:nvPr userDrawn="1">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7" name="Subtitle 2"/>
          <p:cNvSpPr>
            <a:spLocks noGrp="1"/>
          </p:cNvSpPr>
          <p:nvPr userDrawn="1">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986403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rt &amp; Text 5">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EF33A5B-3E1A-F34E-A8C9-CD3A0EC359DF}"/>
              </a:ext>
            </a:extLst>
          </p:cNvPr>
          <p:cNvSpPr/>
          <p:nvPr userDrawn="1"/>
        </p:nvSpPr>
        <p:spPr>
          <a:xfrm>
            <a:off x="0" y="3391201"/>
            <a:ext cx="9144000" cy="1162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8" name="Content Placeholder 7"/>
          <p:cNvSpPr>
            <a:spLocks noGrp="1"/>
          </p:cNvSpPr>
          <p:nvPr>
            <p:ph sz="quarter" idx="13"/>
          </p:nvPr>
        </p:nvSpPr>
        <p:spPr>
          <a:xfrm>
            <a:off x="304800" y="3670300"/>
            <a:ext cx="84963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Chart Placeholder 13"/>
          <p:cNvSpPr>
            <a:spLocks noGrp="1"/>
          </p:cNvSpPr>
          <p:nvPr>
            <p:ph type="chart" sz="quarter" idx="15" hasCustomPrompt="1"/>
          </p:nvPr>
        </p:nvSpPr>
        <p:spPr>
          <a:xfrm>
            <a:off x="4572000" y="1033272"/>
            <a:ext cx="4229100" cy="2209658"/>
          </a:xfrm>
          <a:prstGeom prst="rect">
            <a:avLst/>
          </a:prstGeom>
        </p:spPr>
        <p:txBody>
          <a:bodyPr vert="horz" anchor="ctr"/>
          <a:lstStyle>
            <a:lvl1pPr marL="0" indent="0" algn="ctr">
              <a:buNone/>
              <a:defRPr baseline="0">
                <a:solidFill>
                  <a:srgbClr val="555555"/>
                </a:solidFill>
              </a:defRPr>
            </a:lvl1pPr>
          </a:lstStyle>
          <a:p>
            <a:r>
              <a:rPr lang="en-US" dirty="0"/>
              <a:t>Click to Add Chart</a:t>
            </a:r>
          </a:p>
        </p:txBody>
      </p:sp>
      <p:sp>
        <p:nvSpPr>
          <p:cNvPr id="15" name="Text Placeholder 20"/>
          <p:cNvSpPr>
            <a:spLocks noGrp="1"/>
          </p:cNvSpPr>
          <p:nvPr>
            <p:ph type="body" sz="quarter" idx="16" hasCustomPrompt="1"/>
          </p:nvPr>
        </p:nvSpPr>
        <p:spPr>
          <a:xfrm>
            <a:off x="304800" y="1033272"/>
            <a:ext cx="387350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14" name="Content Placeholder 7"/>
          <p:cNvSpPr>
            <a:spLocks noGrp="1"/>
          </p:cNvSpPr>
          <p:nvPr>
            <p:ph sz="quarter" idx="17"/>
          </p:nvPr>
        </p:nvSpPr>
        <p:spPr>
          <a:xfrm>
            <a:off x="304800" y="1467293"/>
            <a:ext cx="3873500" cy="1775637"/>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6"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7"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19802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amp; 4 Contents">
    <p:spTree>
      <p:nvGrpSpPr>
        <p:cNvPr id="1" name=""/>
        <p:cNvGrpSpPr/>
        <p:nvPr/>
      </p:nvGrpSpPr>
      <p:grpSpPr>
        <a:xfrm>
          <a:off x="0" y="0"/>
          <a:ext cx="0" cy="0"/>
          <a:chOff x="0" y="0"/>
          <a:chExt cx="0" cy="0"/>
        </a:xfrm>
      </p:grpSpPr>
      <p:sp>
        <p:nvSpPr>
          <p:cNvPr id="14" name="Content Placeholder 7"/>
          <p:cNvSpPr>
            <a:spLocks noGrp="1"/>
          </p:cNvSpPr>
          <p:nvPr>
            <p:ph sz="quarter" idx="17"/>
          </p:nvPr>
        </p:nvSpPr>
        <p:spPr>
          <a:xfrm>
            <a:off x="304800" y="1033272"/>
            <a:ext cx="8534400" cy="116662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2" name="Chart Placeholder 13"/>
          <p:cNvSpPr>
            <a:spLocks noGrp="1"/>
          </p:cNvSpPr>
          <p:nvPr>
            <p:ph type="chart" sz="quarter" idx="15"/>
          </p:nvPr>
        </p:nvSpPr>
        <p:spPr>
          <a:xfrm>
            <a:off x="304800" y="2457450"/>
            <a:ext cx="1835150" cy="1790700"/>
          </a:xfrm>
          <a:prstGeom prst="rect">
            <a:avLst/>
          </a:prstGeom>
        </p:spPr>
        <p:txBody>
          <a:bodyPr vert="horz"/>
          <a:lstStyle/>
          <a:p>
            <a:r>
              <a:rPr lang="en-US"/>
              <a:t>Click icon to add chart</a:t>
            </a:r>
            <a:endParaRPr lang="en-US" dirty="0"/>
          </a:p>
        </p:txBody>
      </p:sp>
      <p:sp>
        <p:nvSpPr>
          <p:cNvPr id="17" name="Chart Placeholder 13"/>
          <p:cNvSpPr>
            <a:spLocks noGrp="1"/>
          </p:cNvSpPr>
          <p:nvPr>
            <p:ph type="chart" sz="quarter" idx="19"/>
          </p:nvPr>
        </p:nvSpPr>
        <p:spPr>
          <a:xfrm>
            <a:off x="4813498" y="2457450"/>
            <a:ext cx="1835150" cy="1790700"/>
          </a:xfrm>
          <a:prstGeom prst="rect">
            <a:avLst/>
          </a:prstGeom>
        </p:spPr>
        <p:txBody>
          <a:bodyPr vert="horz"/>
          <a:lstStyle/>
          <a:p>
            <a:r>
              <a:rPr lang="en-US"/>
              <a:t>Click icon to add chart</a:t>
            </a:r>
            <a:endParaRPr lang="en-US" dirty="0"/>
          </a:p>
        </p:txBody>
      </p:sp>
      <p:sp>
        <p:nvSpPr>
          <p:cNvPr id="13" name="Rectangle 12"/>
          <p:cNvSpPr/>
          <p:nvPr userDrawn="1"/>
        </p:nvSpPr>
        <p:spPr>
          <a:xfrm>
            <a:off x="2537883" y="2457450"/>
            <a:ext cx="1835150" cy="1790700"/>
          </a:xfrm>
          <a:prstGeom prst="rect">
            <a:avLst/>
          </a:prstGeom>
          <a:solidFill>
            <a:schemeClr val="bg1">
              <a:lumMod val="85000"/>
              <a:alpha val="4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Content Placeholder 7"/>
          <p:cNvSpPr>
            <a:spLocks noGrp="1"/>
          </p:cNvSpPr>
          <p:nvPr>
            <p:ph sz="quarter" idx="21"/>
          </p:nvPr>
        </p:nvSpPr>
        <p:spPr>
          <a:xfrm>
            <a:off x="2633133" y="2571750"/>
            <a:ext cx="1640418" cy="156845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chemeClr val="bg1">
                    <a:lumMod val="50000"/>
                  </a:schemeClr>
                </a:solidFill>
              </a:defRPr>
            </a:lvl1pPr>
            <a:lvl2pPr>
              <a:defRPr sz="1400"/>
            </a:lvl2pPr>
            <a:lvl3pPr>
              <a:defRPr sz="1400"/>
            </a:lvl3pPr>
            <a:lvl4pPr>
              <a:defRPr sz="1400"/>
            </a:lvl4pPr>
            <a:lvl5pPr>
              <a:defRPr sz="1400"/>
            </a:lvl5pPr>
          </a:lstStyle>
          <a:p>
            <a:pPr lvl="0"/>
            <a:r>
              <a:rPr lang="en-US"/>
              <a:t>Edit Master text styles</a:t>
            </a:r>
          </a:p>
        </p:txBody>
      </p:sp>
      <p:sp>
        <p:nvSpPr>
          <p:cNvPr id="20" name="Rectangle 19"/>
          <p:cNvSpPr/>
          <p:nvPr userDrawn="1"/>
        </p:nvSpPr>
        <p:spPr>
          <a:xfrm>
            <a:off x="7103532" y="2457450"/>
            <a:ext cx="1835150" cy="1790700"/>
          </a:xfrm>
          <a:prstGeom prst="rect">
            <a:avLst/>
          </a:prstGeom>
          <a:solidFill>
            <a:schemeClr val="bg1">
              <a:lumMod val="85000"/>
              <a:alpha val="4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Content Placeholder 7"/>
          <p:cNvSpPr>
            <a:spLocks noGrp="1"/>
          </p:cNvSpPr>
          <p:nvPr>
            <p:ph sz="quarter" idx="22"/>
          </p:nvPr>
        </p:nvSpPr>
        <p:spPr>
          <a:xfrm>
            <a:off x="7198782" y="2571750"/>
            <a:ext cx="1640418" cy="156845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chemeClr val="bg1">
                    <a:lumMod val="50000"/>
                  </a:schemeClr>
                </a:solidFill>
              </a:defRPr>
            </a:lvl1pPr>
            <a:lvl2pPr>
              <a:defRPr sz="1400"/>
            </a:lvl2pPr>
            <a:lvl3pPr>
              <a:defRPr sz="1400"/>
            </a:lvl3pPr>
            <a:lvl4pPr>
              <a:defRPr sz="1400"/>
            </a:lvl4pPr>
            <a:lvl5pPr>
              <a:defRPr sz="1400"/>
            </a:lvl5pPr>
          </a:lstStyle>
          <a:p>
            <a:pPr lvl="0"/>
            <a:r>
              <a:rPr lang="en-US"/>
              <a:t>Edit Master text styles</a:t>
            </a:r>
          </a:p>
        </p:txBody>
      </p:sp>
      <p:sp>
        <p:nvSpPr>
          <p:cNvPr id="18"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2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669951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5" name="Subtitle 2"/>
          <p:cNvSpPr>
            <a:spLocks noGrp="1"/>
          </p:cNvSpPr>
          <p:nvPr userDrawn="1">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848870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meline &amp;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3FEB082-914A-DA41-AC6E-40177BC76DCD}"/>
              </a:ext>
            </a:extLst>
          </p:cNvPr>
          <p:cNvSpPr/>
          <p:nvPr userDrawn="1"/>
        </p:nvSpPr>
        <p:spPr>
          <a:xfrm>
            <a:off x="0" y="3391201"/>
            <a:ext cx="9144000" cy="1162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14" name="Content Placeholder 7"/>
          <p:cNvSpPr>
            <a:spLocks noGrp="1"/>
          </p:cNvSpPr>
          <p:nvPr>
            <p:ph sz="quarter" idx="17"/>
          </p:nvPr>
        </p:nvSpPr>
        <p:spPr>
          <a:xfrm>
            <a:off x="304800" y="3780168"/>
            <a:ext cx="1854200" cy="83820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000">
                <a:solidFill>
                  <a:schemeClr val="bg1">
                    <a:lumMod val="50000"/>
                  </a:schemeClr>
                </a:solidFill>
              </a:defRPr>
            </a:lvl1pPr>
            <a:lvl2pPr>
              <a:defRPr sz="1400"/>
            </a:lvl2pPr>
            <a:lvl3pPr>
              <a:defRPr sz="1400"/>
            </a:lvl3pPr>
            <a:lvl4pPr>
              <a:defRPr sz="1400"/>
            </a:lvl4pPr>
            <a:lvl5pPr>
              <a:defRPr sz="1400"/>
            </a:lvl5pPr>
          </a:lstStyle>
          <a:p>
            <a:pPr lvl="0"/>
            <a:r>
              <a:rPr lang="en-US"/>
              <a:t>Edit Master text styles</a:t>
            </a:r>
          </a:p>
        </p:txBody>
      </p:sp>
      <p:sp>
        <p:nvSpPr>
          <p:cNvPr id="23" name="Text Placeholder 20"/>
          <p:cNvSpPr>
            <a:spLocks noGrp="1"/>
          </p:cNvSpPr>
          <p:nvPr>
            <p:ph type="body" sz="quarter" idx="16" hasCustomPrompt="1"/>
          </p:nvPr>
        </p:nvSpPr>
        <p:spPr>
          <a:xfrm>
            <a:off x="304800" y="3488068"/>
            <a:ext cx="1854200" cy="285750"/>
          </a:xfrm>
          <a:prstGeom prst="rect">
            <a:avLst/>
          </a:prstGeom>
          <a:noFill/>
        </p:spPr>
        <p:txBody>
          <a:bodyPr vert="horz" anchor="ctr"/>
          <a:lstStyle>
            <a:lvl1pPr marL="0" indent="0" algn="l">
              <a:buNone/>
              <a:defRPr sz="1000" b="1" baseline="0">
                <a:solidFill>
                  <a:srgbClr val="1B6CB5"/>
                </a:solidFill>
              </a:defRPr>
            </a:lvl1pPr>
            <a:lvl2pPr>
              <a:defRPr sz="1000"/>
            </a:lvl2pPr>
            <a:lvl3pPr>
              <a:defRPr sz="1000"/>
            </a:lvl3pPr>
            <a:lvl4pPr>
              <a:defRPr sz="1000"/>
            </a:lvl4pPr>
            <a:lvl5pPr>
              <a:defRPr sz="1000"/>
            </a:lvl5pPr>
          </a:lstStyle>
          <a:p>
            <a:pPr lvl="0"/>
            <a:r>
              <a:rPr lang="en-US" dirty="0"/>
              <a:t>Click to edit subtitle style</a:t>
            </a:r>
          </a:p>
        </p:txBody>
      </p:sp>
      <p:sp>
        <p:nvSpPr>
          <p:cNvPr id="30" name="Content Placeholder 7"/>
          <p:cNvSpPr>
            <a:spLocks noGrp="1"/>
          </p:cNvSpPr>
          <p:nvPr>
            <p:ph sz="quarter" idx="18"/>
          </p:nvPr>
        </p:nvSpPr>
        <p:spPr>
          <a:xfrm>
            <a:off x="2520950" y="3780168"/>
            <a:ext cx="1854200" cy="83820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000">
                <a:solidFill>
                  <a:schemeClr val="bg1">
                    <a:lumMod val="50000"/>
                  </a:schemeClr>
                </a:solidFill>
              </a:defRPr>
            </a:lvl1pPr>
            <a:lvl2pPr>
              <a:defRPr sz="1400"/>
            </a:lvl2pPr>
            <a:lvl3pPr>
              <a:defRPr sz="1400"/>
            </a:lvl3pPr>
            <a:lvl4pPr>
              <a:defRPr sz="1400"/>
            </a:lvl4pPr>
            <a:lvl5pPr>
              <a:defRPr sz="1400"/>
            </a:lvl5pPr>
          </a:lstStyle>
          <a:p>
            <a:pPr lvl="0"/>
            <a:r>
              <a:rPr lang="en-US"/>
              <a:t>Edit Master text styles</a:t>
            </a:r>
          </a:p>
        </p:txBody>
      </p:sp>
      <p:sp>
        <p:nvSpPr>
          <p:cNvPr id="31" name="Text Placeholder 20"/>
          <p:cNvSpPr>
            <a:spLocks noGrp="1"/>
          </p:cNvSpPr>
          <p:nvPr>
            <p:ph type="body" sz="quarter" idx="19" hasCustomPrompt="1"/>
          </p:nvPr>
        </p:nvSpPr>
        <p:spPr>
          <a:xfrm>
            <a:off x="2520950" y="3488068"/>
            <a:ext cx="1854200" cy="285750"/>
          </a:xfrm>
          <a:prstGeom prst="rect">
            <a:avLst/>
          </a:prstGeom>
          <a:noFill/>
        </p:spPr>
        <p:txBody>
          <a:bodyPr vert="horz" anchor="ctr"/>
          <a:lstStyle>
            <a:lvl1pPr marL="0" indent="0" algn="l">
              <a:buNone/>
              <a:defRPr sz="1000" b="1" baseline="0">
                <a:solidFill>
                  <a:srgbClr val="1B6CB5"/>
                </a:solidFill>
              </a:defRPr>
            </a:lvl1pPr>
            <a:lvl2pPr>
              <a:defRPr sz="1000"/>
            </a:lvl2pPr>
            <a:lvl3pPr>
              <a:defRPr sz="1000"/>
            </a:lvl3pPr>
            <a:lvl4pPr>
              <a:defRPr sz="1000"/>
            </a:lvl4pPr>
            <a:lvl5pPr>
              <a:defRPr sz="1000"/>
            </a:lvl5pPr>
          </a:lstStyle>
          <a:p>
            <a:pPr lvl="0"/>
            <a:r>
              <a:rPr lang="en-US" dirty="0"/>
              <a:t>Click to edit subtitle style</a:t>
            </a:r>
          </a:p>
        </p:txBody>
      </p:sp>
      <p:sp>
        <p:nvSpPr>
          <p:cNvPr id="32" name="Content Placeholder 7"/>
          <p:cNvSpPr>
            <a:spLocks noGrp="1"/>
          </p:cNvSpPr>
          <p:nvPr>
            <p:ph sz="quarter" idx="20"/>
          </p:nvPr>
        </p:nvSpPr>
        <p:spPr>
          <a:xfrm>
            <a:off x="4737100" y="3780168"/>
            <a:ext cx="1854200" cy="83820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000">
                <a:solidFill>
                  <a:schemeClr val="bg1">
                    <a:lumMod val="50000"/>
                  </a:schemeClr>
                </a:solidFill>
              </a:defRPr>
            </a:lvl1pPr>
            <a:lvl2pPr>
              <a:defRPr sz="1400"/>
            </a:lvl2pPr>
            <a:lvl3pPr>
              <a:defRPr sz="1400"/>
            </a:lvl3pPr>
            <a:lvl4pPr>
              <a:defRPr sz="1400"/>
            </a:lvl4pPr>
            <a:lvl5pPr>
              <a:defRPr sz="1400"/>
            </a:lvl5pPr>
          </a:lstStyle>
          <a:p>
            <a:pPr lvl="0"/>
            <a:r>
              <a:rPr lang="en-US"/>
              <a:t>Edit Master text styles</a:t>
            </a:r>
          </a:p>
        </p:txBody>
      </p:sp>
      <p:sp>
        <p:nvSpPr>
          <p:cNvPr id="33" name="Text Placeholder 20"/>
          <p:cNvSpPr>
            <a:spLocks noGrp="1"/>
          </p:cNvSpPr>
          <p:nvPr>
            <p:ph type="body" sz="quarter" idx="21" hasCustomPrompt="1"/>
          </p:nvPr>
        </p:nvSpPr>
        <p:spPr>
          <a:xfrm>
            <a:off x="4737100" y="3488068"/>
            <a:ext cx="1854200" cy="285750"/>
          </a:xfrm>
          <a:prstGeom prst="rect">
            <a:avLst/>
          </a:prstGeom>
          <a:noFill/>
        </p:spPr>
        <p:txBody>
          <a:bodyPr vert="horz" anchor="ctr"/>
          <a:lstStyle>
            <a:lvl1pPr marL="0" indent="0" algn="l">
              <a:buNone/>
              <a:defRPr sz="1000" b="1" baseline="0">
                <a:solidFill>
                  <a:srgbClr val="1B6CB5"/>
                </a:solidFill>
              </a:defRPr>
            </a:lvl1pPr>
            <a:lvl2pPr>
              <a:defRPr sz="1000"/>
            </a:lvl2pPr>
            <a:lvl3pPr>
              <a:defRPr sz="1000"/>
            </a:lvl3pPr>
            <a:lvl4pPr>
              <a:defRPr sz="1000"/>
            </a:lvl4pPr>
            <a:lvl5pPr>
              <a:defRPr sz="1000"/>
            </a:lvl5pPr>
          </a:lstStyle>
          <a:p>
            <a:pPr lvl="0"/>
            <a:r>
              <a:rPr lang="en-US" dirty="0"/>
              <a:t>Click to edit subtitle style</a:t>
            </a:r>
          </a:p>
        </p:txBody>
      </p:sp>
      <p:sp>
        <p:nvSpPr>
          <p:cNvPr id="34" name="Content Placeholder 7"/>
          <p:cNvSpPr>
            <a:spLocks noGrp="1"/>
          </p:cNvSpPr>
          <p:nvPr>
            <p:ph sz="quarter" idx="22"/>
          </p:nvPr>
        </p:nvSpPr>
        <p:spPr>
          <a:xfrm>
            <a:off x="6953250" y="3780168"/>
            <a:ext cx="1854200" cy="83820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000">
                <a:solidFill>
                  <a:schemeClr val="bg1">
                    <a:lumMod val="50000"/>
                  </a:schemeClr>
                </a:solidFill>
              </a:defRPr>
            </a:lvl1pPr>
            <a:lvl2pPr>
              <a:defRPr sz="1400"/>
            </a:lvl2pPr>
            <a:lvl3pPr>
              <a:defRPr sz="1400"/>
            </a:lvl3pPr>
            <a:lvl4pPr>
              <a:defRPr sz="1400"/>
            </a:lvl4pPr>
            <a:lvl5pPr>
              <a:defRPr sz="1400"/>
            </a:lvl5pPr>
          </a:lstStyle>
          <a:p>
            <a:pPr lvl="0"/>
            <a:r>
              <a:rPr lang="en-US"/>
              <a:t>Edit Master text styles</a:t>
            </a:r>
          </a:p>
        </p:txBody>
      </p:sp>
      <p:sp>
        <p:nvSpPr>
          <p:cNvPr id="35" name="Text Placeholder 20"/>
          <p:cNvSpPr>
            <a:spLocks noGrp="1"/>
          </p:cNvSpPr>
          <p:nvPr>
            <p:ph type="body" sz="quarter" idx="23" hasCustomPrompt="1"/>
          </p:nvPr>
        </p:nvSpPr>
        <p:spPr>
          <a:xfrm>
            <a:off x="6953250" y="3488068"/>
            <a:ext cx="1854200" cy="285750"/>
          </a:xfrm>
          <a:prstGeom prst="rect">
            <a:avLst/>
          </a:prstGeom>
          <a:noFill/>
        </p:spPr>
        <p:txBody>
          <a:bodyPr vert="horz" anchor="ctr"/>
          <a:lstStyle>
            <a:lvl1pPr marL="0" indent="0" algn="l">
              <a:buNone/>
              <a:defRPr sz="1000" b="1" baseline="0">
                <a:solidFill>
                  <a:srgbClr val="1B6CB5"/>
                </a:solidFill>
              </a:defRPr>
            </a:lvl1pPr>
            <a:lvl2pPr>
              <a:defRPr sz="1000"/>
            </a:lvl2pPr>
            <a:lvl3pPr>
              <a:defRPr sz="1000"/>
            </a:lvl3pPr>
            <a:lvl4pPr>
              <a:defRPr sz="1000"/>
            </a:lvl4pPr>
            <a:lvl5pPr>
              <a:defRPr sz="1000"/>
            </a:lvl5pPr>
          </a:lstStyle>
          <a:p>
            <a:pPr lvl="0"/>
            <a:r>
              <a:rPr lang="en-US" dirty="0"/>
              <a:t>Click to edit subtitle style</a:t>
            </a:r>
          </a:p>
        </p:txBody>
      </p:sp>
      <p:sp>
        <p:nvSpPr>
          <p:cNvPr id="5" name="SmartArt Placeholder 4"/>
          <p:cNvSpPr>
            <a:spLocks noGrp="1"/>
          </p:cNvSpPr>
          <p:nvPr>
            <p:ph type="dgm" sz="quarter" idx="24"/>
          </p:nvPr>
        </p:nvSpPr>
        <p:spPr>
          <a:xfrm>
            <a:off x="304800" y="1033272"/>
            <a:ext cx="8502650" cy="1901314"/>
          </a:xfrm>
          <a:prstGeom prst="rect">
            <a:avLst/>
          </a:prstGeom>
        </p:spPr>
        <p:txBody>
          <a:bodyPr vert="horz"/>
          <a:lstStyle/>
          <a:p>
            <a:r>
              <a:rPr lang="en-US"/>
              <a:t>Click icon to add SmartArt graphic</a:t>
            </a:r>
          </a:p>
        </p:txBody>
      </p:sp>
      <p:sp>
        <p:nvSpPr>
          <p:cNvPr id="20"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21"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808490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amp; Workflows">
    <p:spTree>
      <p:nvGrpSpPr>
        <p:cNvPr id="1" name=""/>
        <p:cNvGrpSpPr/>
        <p:nvPr/>
      </p:nvGrpSpPr>
      <p:grpSpPr>
        <a:xfrm>
          <a:off x="0" y="0"/>
          <a:ext cx="0" cy="0"/>
          <a:chOff x="0" y="0"/>
          <a:chExt cx="0" cy="0"/>
        </a:xfrm>
      </p:grpSpPr>
      <p:sp>
        <p:nvSpPr>
          <p:cNvPr id="26" name="Content Placeholder 7"/>
          <p:cNvSpPr>
            <a:spLocks noGrp="1"/>
          </p:cNvSpPr>
          <p:nvPr>
            <p:ph sz="quarter" idx="17"/>
          </p:nvPr>
        </p:nvSpPr>
        <p:spPr>
          <a:xfrm>
            <a:off x="304800" y="1033271"/>
            <a:ext cx="8534400" cy="1125137"/>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8" name="SmartArt Placeholder 7"/>
          <p:cNvSpPr>
            <a:spLocks noGrp="1"/>
          </p:cNvSpPr>
          <p:nvPr>
            <p:ph type="dgm" sz="quarter" idx="18"/>
          </p:nvPr>
        </p:nvSpPr>
        <p:spPr>
          <a:xfrm>
            <a:off x="304800" y="2349500"/>
            <a:ext cx="8534400" cy="2179970"/>
          </a:xfrm>
          <a:prstGeom prst="rect">
            <a:avLst/>
          </a:prstGeom>
        </p:spPr>
        <p:txBody>
          <a:bodyPr vert="horz"/>
          <a:lstStyle/>
          <a:p>
            <a:r>
              <a:rPr lang="en-US"/>
              <a:t>Click icon to add SmartArt graphic</a:t>
            </a:r>
            <a:endParaRPr lang="en-US" dirty="0"/>
          </a:p>
        </p:txBody>
      </p:sp>
      <p:sp>
        <p:nvSpPr>
          <p:cNvPr id="11"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01116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rganization Chart">
    <p:spTree>
      <p:nvGrpSpPr>
        <p:cNvPr id="1" name=""/>
        <p:cNvGrpSpPr/>
        <p:nvPr/>
      </p:nvGrpSpPr>
      <p:grpSpPr>
        <a:xfrm>
          <a:off x="0" y="0"/>
          <a:ext cx="0" cy="0"/>
          <a:chOff x="0" y="0"/>
          <a:chExt cx="0" cy="0"/>
        </a:xfrm>
      </p:grpSpPr>
      <p:sp>
        <p:nvSpPr>
          <p:cNvPr id="8" name="SmartArt Placeholder 7"/>
          <p:cNvSpPr>
            <a:spLocks noGrp="1"/>
          </p:cNvSpPr>
          <p:nvPr>
            <p:ph type="dgm" sz="quarter" idx="18"/>
          </p:nvPr>
        </p:nvSpPr>
        <p:spPr>
          <a:xfrm>
            <a:off x="304800" y="1033271"/>
            <a:ext cx="8534400" cy="3549361"/>
          </a:xfrm>
          <a:prstGeom prst="rect">
            <a:avLst/>
          </a:prstGeom>
        </p:spPr>
        <p:txBody>
          <a:bodyPr vert="horz"/>
          <a:lstStyle/>
          <a:p>
            <a:r>
              <a:rPr lang="en-US"/>
              <a:t>Click icon to add SmartArt graphic</a:t>
            </a:r>
          </a:p>
        </p:txBody>
      </p:sp>
      <p:sp>
        <p:nvSpPr>
          <p:cNvPr id="11"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52791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wimlanes">
    <p:spTree>
      <p:nvGrpSpPr>
        <p:cNvPr id="1" name=""/>
        <p:cNvGrpSpPr/>
        <p:nvPr/>
      </p:nvGrpSpPr>
      <p:grpSpPr>
        <a:xfrm>
          <a:off x="0" y="0"/>
          <a:ext cx="0" cy="0"/>
          <a:chOff x="0" y="0"/>
          <a:chExt cx="0" cy="0"/>
        </a:xfrm>
      </p:grpSpPr>
      <p:sp>
        <p:nvSpPr>
          <p:cNvPr id="8" name="SmartArt Placeholder 7"/>
          <p:cNvSpPr>
            <a:spLocks noGrp="1"/>
          </p:cNvSpPr>
          <p:nvPr>
            <p:ph type="dgm" sz="quarter" idx="18"/>
          </p:nvPr>
        </p:nvSpPr>
        <p:spPr>
          <a:xfrm>
            <a:off x="304800" y="1033271"/>
            <a:ext cx="8534400" cy="3517463"/>
          </a:xfrm>
          <a:prstGeom prst="rect">
            <a:avLst/>
          </a:prstGeom>
        </p:spPr>
        <p:txBody>
          <a:bodyPr vert="horz"/>
          <a:lstStyle/>
          <a:p>
            <a:r>
              <a:rPr lang="en-US"/>
              <a:t>Click icon to add SmartArt graphic</a:t>
            </a:r>
          </a:p>
        </p:txBody>
      </p:sp>
      <p:sp>
        <p:nvSpPr>
          <p:cNvPr id="11"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92393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5" name="Table Placeholder 4"/>
          <p:cNvSpPr>
            <a:spLocks noGrp="1"/>
          </p:cNvSpPr>
          <p:nvPr>
            <p:ph type="tbl" sz="quarter" idx="13"/>
          </p:nvPr>
        </p:nvSpPr>
        <p:spPr>
          <a:xfrm>
            <a:off x="304800" y="1033271"/>
            <a:ext cx="8509000" cy="3559993"/>
          </a:xfrm>
          <a:prstGeom prst="rect">
            <a:avLst/>
          </a:prstGeom>
        </p:spPr>
        <p:txBody>
          <a:bodyPr vert="horz"/>
          <a:lstStyle/>
          <a:p>
            <a:r>
              <a:rPr lang="en-US"/>
              <a:t>Click icon to add table</a:t>
            </a:r>
          </a:p>
        </p:txBody>
      </p:sp>
      <p:sp>
        <p:nvSpPr>
          <p:cNvPr id="10"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1"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2949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 Step Diagram">
    <p:spTree>
      <p:nvGrpSpPr>
        <p:cNvPr id="1" name=""/>
        <p:cNvGrpSpPr/>
        <p:nvPr/>
      </p:nvGrpSpPr>
      <p:grpSpPr>
        <a:xfrm>
          <a:off x="0" y="0"/>
          <a:ext cx="0" cy="0"/>
          <a:chOff x="0" y="0"/>
          <a:chExt cx="0" cy="0"/>
        </a:xfrm>
      </p:grpSpPr>
      <p:sp>
        <p:nvSpPr>
          <p:cNvPr id="4" name="Rectangle 3"/>
          <p:cNvSpPr/>
          <p:nvPr userDrawn="1"/>
        </p:nvSpPr>
        <p:spPr>
          <a:xfrm>
            <a:off x="1381125" y="1469319"/>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 Placeholder 20"/>
          <p:cNvSpPr>
            <a:spLocks noGrp="1"/>
          </p:cNvSpPr>
          <p:nvPr>
            <p:ph type="body" sz="quarter" idx="16" hasCustomPrompt="1"/>
          </p:nvPr>
        </p:nvSpPr>
        <p:spPr>
          <a:xfrm>
            <a:off x="1381125" y="1469319"/>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35" name="Rectangle 34"/>
          <p:cNvSpPr/>
          <p:nvPr userDrawn="1"/>
        </p:nvSpPr>
        <p:spPr>
          <a:xfrm flipH="1">
            <a:off x="5496348" y="1469319"/>
            <a:ext cx="210312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p:cNvSpPr/>
          <p:nvPr userDrawn="1"/>
        </p:nvSpPr>
        <p:spPr>
          <a:xfrm flipH="1">
            <a:off x="5222028" y="1798813"/>
            <a:ext cx="237744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userDrawn="1"/>
        </p:nvSpPr>
        <p:spPr>
          <a:xfrm flipH="1">
            <a:off x="4947708" y="2128307"/>
            <a:ext cx="265176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userDrawn="1"/>
        </p:nvSpPr>
        <p:spPr>
          <a:xfrm flipH="1">
            <a:off x="4673388" y="2457801"/>
            <a:ext cx="292608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userDrawn="1"/>
        </p:nvSpPr>
        <p:spPr>
          <a:xfrm flipH="1">
            <a:off x="4399068" y="2787295"/>
            <a:ext cx="3200400" cy="22225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userDrawn="1"/>
        </p:nvSpPr>
        <p:spPr>
          <a:xfrm flipH="1">
            <a:off x="4124748" y="3116789"/>
            <a:ext cx="347472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1B6CB5"/>
              </a:solidFill>
            </a:endParaRPr>
          </a:p>
        </p:txBody>
      </p:sp>
      <p:sp>
        <p:nvSpPr>
          <p:cNvPr id="41" name="Rectangle 40"/>
          <p:cNvSpPr/>
          <p:nvPr userDrawn="1"/>
        </p:nvSpPr>
        <p:spPr>
          <a:xfrm flipH="1">
            <a:off x="3850428" y="3446283"/>
            <a:ext cx="374904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1B6CB5"/>
              </a:solidFill>
            </a:endParaRPr>
          </a:p>
        </p:txBody>
      </p:sp>
      <p:sp>
        <p:nvSpPr>
          <p:cNvPr id="42" name="Rectangle 41"/>
          <p:cNvSpPr/>
          <p:nvPr userDrawn="1"/>
        </p:nvSpPr>
        <p:spPr>
          <a:xfrm flipH="1">
            <a:off x="3576107" y="3775777"/>
            <a:ext cx="402336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1B6CB5"/>
              </a:solidFill>
            </a:endParaRPr>
          </a:p>
        </p:txBody>
      </p:sp>
      <p:sp>
        <p:nvSpPr>
          <p:cNvPr id="43" name="Rectangle 42"/>
          <p:cNvSpPr/>
          <p:nvPr userDrawn="1"/>
        </p:nvSpPr>
        <p:spPr>
          <a:xfrm flipH="1">
            <a:off x="3301787" y="4105271"/>
            <a:ext cx="429768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1B6CB5"/>
              </a:solidFill>
            </a:endParaRPr>
          </a:p>
        </p:txBody>
      </p:sp>
      <p:sp>
        <p:nvSpPr>
          <p:cNvPr id="45" name="Text Placeholder 20"/>
          <p:cNvSpPr>
            <a:spLocks noGrp="1"/>
          </p:cNvSpPr>
          <p:nvPr userDrawn="1">
            <p:ph type="body" sz="quarter" idx="26" hasCustomPrompt="1"/>
          </p:nvPr>
        </p:nvSpPr>
        <p:spPr>
          <a:xfrm>
            <a:off x="5222028" y="1809750"/>
            <a:ext cx="2377439" cy="222250"/>
          </a:xfrm>
          <a:prstGeom prst="rect">
            <a:avLst/>
          </a:prstGeom>
          <a:noFill/>
        </p:spPr>
        <p:txBody>
          <a:bodyPr vert="horz" anchor="ctr"/>
          <a:lstStyle>
            <a:lvl1pPr marL="0" indent="0" algn="r">
              <a:buNone/>
              <a:defRPr sz="900" b="1" baseline="0">
                <a:solidFill>
                  <a:srgbClr val="1B6CB5"/>
                </a:solidFill>
              </a:defRPr>
            </a:lvl1pPr>
            <a:lvl2pPr>
              <a:defRPr sz="1000"/>
            </a:lvl2pPr>
            <a:lvl3pPr>
              <a:defRPr sz="1000"/>
            </a:lvl3pPr>
            <a:lvl4pPr>
              <a:defRPr sz="1000"/>
            </a:lvl4pPr>
            <a:lvl5pPr>
              <a:defRPr sz="1000"/>
            </a:lvl5pPr>
          </a:lstStyle>
          <a:p>
            <a:pPr lvl="0"/>
            <a:r>
              <a:rPr lang="en-US" dirty="0"/>
              <a:t>CLICK TO EDIT</a:t>
            </a:r>
          </a:p>
        </p:txBody>
      </p:sp>
      <p:sp>
        <p:nvSpPr>
          <p:cNvPr id="55" name="Text Placeholder 20"/>
          <p:cNvSpPr>
            <a:spLocks noGrp="1"/>
          </p:cNvSpPr>
          <p:nvPr>
            <p:ph type="body" sz="quarter" idx="27" hasCustomPrompt="1"/>
          </p:nvPr>
        </p:nvSpPr>
        <p:spPr>
          <a:xfrm>
            <a:off x="5496348" y="1469319"/>
            <a:ext cx="2103119" cy="222250"/>
          </a:xfrm>
          <a:prstGeom prst="rect">
            <a:avLst/>
          </a:prstGeom>
          <a:noFill/>
        </p:spPr>
        <p:txBody>
          <a:bodyPr vert="horz" anchor="ctr"/>
          <a:lstStyle>
            <a:lvl1pPr marL="0" indent="0" algn="r">
              <a:buNone/>
              <a:defRPr sz="900" b="1" baseline="0">
                <a:solidFill>
                  <a:srgbClr val="1B6CB5"/>
                </a:solidFill>
              </a:defRPr>
            </a:lvl1pPr>
            <a:lvl2pPr>
              <a:defRPr sz="1000"/>
            </a:lvl2pPr>
            <a:lvl3pPr>
              <a:defRPr sz="1000"/>
            </a:lvl3pPr>
            <a:lvl4pPr>
              <a:defRPr sz="1000"/>
            </a:lvl4pPr>
            <a:lvl5pPr>
              <a:defRPr sz="1000"/>
            </a:lvl5pPr>
          </a:lstStyle>
          <a:p>
            <a:pPr lvl="0"/>
            <a:r>
              <a:rPr lang="en-US" dirty="0"/>
              <a:t>CLICK TO EDIT</a:t>
            </a:r>
          </a:p>
        </p:txBody>
      </p:sp>
      <p:sp>
        <p:nvSpPr>
          <p:cNvPr id="56" name="Text Placeholder 20"/>
          <p:cNvSpPr>
            <a:spLocks noGrp="1"/>
          </p:cNvSpPr>
          <p:nvPr>
            <p:ph type="body" sz="quarter" idx="28" hasCustomPrompt="1"/>
          </p:nvPr>
        </p:nvSpPr>
        <p:spPr>
          <a:xfrm>
            <a:off x="4947708" y="2118076"/>
            <a:ext cx="2651759" cy="222250"/>
          </a:xfrm>
          <a:prstGeom prst="rect">
            <a:avLst/>
          </a:prstGeom>
          <a:noFill/>
        </p:spPr>
        <p:txBody>
          <a:bodyPr vert="horz" anchor="ctr"/>
          <a:lstStyle>
            <a:lvl1pPr marL="0" indent="0" algn="r">
              <a:buNone/>
              <a:defRPr sz="900" b="1" baseline="0">
                <a:solidFill>
                  <a:srgbClr val="1B6CB5"/>
                </a:solidFill>
              </a:defRPr>
            </a:lvl1pPr>
            <a:lvl2pPr>
              <a:defRPr sz="1000"/>
            </a:lvl2pPr>
            <a:lvl3pPr>
              <a:defRPr sz="1000"/>
            </a:lvl3pPr>
            <a:lvl4pPr>
              <a:defRPr sz="1000"/>
            </a:lvl4pPr>
            <a:lvl5pPr>
              <a:defRPr sz="1000"/>
            </a:lvl5pPr>
          </a:lstStyle>
          <a:p>
            <a:pPr lvl="0"/>
            <a:r>
              <a:rPr lang="en-US" dirty="0"/>
              <a:t>CLICK TO EDIT</a:t>
            </a:r>
          </a:p>
        </p:txBody>
      </p:sp>
      <p:sp>
        <p:nvSpPr>
          <p:cNvPr id="57" name="Text Placeholder 20"/>
          <p:cNvSpPr>
            <a:spLocks noGrp="1"/>
          </p:cNvSpPr>
          <p:nvPr>
            <p:ph type="body" sz="quarter" idx="29" hasCustomPrompt="1"/>
          </p:nvPr>
        </p:nvSpPr>
        <p:spPr>
          <a:xfrm>
            <a:off x="4673388" y="2458858"/>
            <a:ext cx="2926079" cy="222250"/>
          </a:xfrm>
          <a:prstGeom prst="rect">
            <a:avLst/>
          </a:prstGeom>
          <a:noFill/>
        </p:spPr>
        <p:txBody>
          <a:bodyPr vert="horz" anchor="ctr"/>
          <a:lstStyle>
            <a:lvl1pPr marL="0" indent="0" algn="r">
              <a:buNone/>
              <a:defRPr sz="900" b="1" baseline="0">
                <a:solidFill>
                  <a:srgbClr val="1B6CB5"/>
                </a:solidFill>
              </a:defRPr>
            </a:lvl1pPr>
            <a:lvl2pPr>
              <a:defRPr sz="1000"/>
            </a:lvl2pPr>
            <a:lvl3pPr>
              <a:defRPr sz="1000"/>
            </a:lvl3pPr>
            <a:lvl4pPr>
              <a:defRPr sz="1000"/>
            </a:lvl4pPr>
            <a:lvl5pPr>
              <a:defRPr sz="1000"/>
            </a:lvl5pPr>
          </a:lstStyle>
          <a:p>
            <a:pPr lvl="0"/>
            <a:r>
              <a:rPr lang="en-US" dirty="0"/>
              <a:t>CLICK TO EDIT</a:t>
            </a:r>
          </a:p>
        </p:txBody>
      </p:sp>
      <p:sp>
        <p:nvSpPr>
          <p:cNvPr id="59" name="Text Placeholder 20"/>
          <p:cNvSpPr>
            <a:spLocks noGrp="1"/>
          </p:cNvSpPr>
          <p:nvPr>
            <p:ph type="body" sz="quarter" idx="30" hasCustomPrompt="1"/>
          </p:nvPr>
        </p:nvSpPr>
        <p:spPr>
          <a:xfrm>
            <a:off x="4399068" y="2787295"/>
            <a:ext cx="3200399" cy="222250"/>
          </a:xfrm>
          <a:prstGeom prst="rect">
            <a:avLst/>
          </a:prstGeom>
          <a:solidFill>
            <a:schemeClr val="bg1">
              <a:lumMod val="85000"/>
            </a:schemeClr>
          </a:solidFill>
        </p:spPr>
        <p:txBody>
          <a:bodyPr vert="horz" anchor="ctr"/>
          <a:lstStyle>
            <a:lvl1pPr marL="0" indent="0" algn="r">
              <a:buNone/>
              <a:defRPr sz="900" b="1" baseline="0">
                <a:solidFill>
                  <a:srgbClr val="1B6CB5"/>
                </a:solidFill>
              </a:defRPr>
            </a:lvl1pPr>
            <a:lvl2pPr>
              <a:defRPr sz="1000"/>
            </a:lvl2pPr>
            <a:lvl3pPr>
              <a:defRPr sz="1000"/>
            </a:lvl3pPr>
            <a:lvl4pPr>
              <a:defRPr sz="1000"/>
            </a:lvl4pPr>
            <a:lvl5pPr>
              <a:defRPr sz="1000"/>
            </a:lvl5pPr>
          </a:lstStyle>
          <a:p>
            <a:pPr lvl="0"/>
            <a:r>
              <a:rPr lang="en-US" dirty="0"/>
              <a:t>CLICK TO EDIT</a:t>
            </a:r>
          </a:p>
        </p:txBody>
      </p:sp>
      <p:sp>
        <p:nvSpPr>
          <p:cNvPr id="60" name="Text Placeholder 20"/>
          <p:cNvSpPr>
            <a:spLocks noGrp="1"/>
          </p:cNvSpPr>
          <p:nvPr>
            <p:ph type="body" sz="quarter" idx="31" hasCustomPrompt="1"/>
          </p:nvPr>
        </p:nvSpPr>
        <p:spPr>
          <a:xfrm>
            <a:off x="4124748" y="3116789"/>
            <a:ext cx="3474719" cy="222250"/>
          </a:xfrm>
          <a:prstGeom prst="rect">
            <a:avLst/>
          </a:prstGeom>
          <a:noFill/>
        </p:spPr>
        <p:txBody>
          <a:bodyPr vert="horz" anchor="ctr"/>
          <a:lstStyle>
            <a:lvl1pPr marL="0" indent="0" algn="r">
              <a:buNone/>
              <a:defRPr sz="900" b="1" baseline="0">
                <a:solidFill>
                  <a:srgbClr val="0064A4"/>
                </a:solidFill>
              </a:defRPr>
            </a:lvl1pPr>
            <a:lvl2pPr>
              <a:defRPr sz="1000"/>
            </a:lvl2pPr>
            <a:lvl3pPr>
              <a:defRPr sz="1000"/>
            </a:lvl3pPr>
            <a:lvl4pPr>
              <a:defRPr sz="1000"/>
            </a:lvl4pPr>
            <a:lvl5pPr>
              <a:defRPr sz="1000"/>
            </a:lvl5pPr>
          </a:lstStyle>
          <a:p>
            <a:pPr lvl="0"/>
            <a:r>
              <a:rPr lang="en-US" dirty="0"/>
              <a:t>CLICK TO EDIT</a:t>
            </a:r>
          </a:p>
        </p:txBody>
      </p:sp>
      <p:sp>
        <p:nvSpPr>
          <p:cNvPr id="61" name="Text Placeholder 20"/>
          <p:cNvSpPr>
            <a:spLocks noGrp="1"/>
          </p:cNvSpPr>
          <p:nvPr>
            <p:ph type="body" sz="quarter" idx="32" hasCustomPrompt="1"/>
          </p:nvPr>
        </p:nvSpPr>
        <p:spPr>
          <a:xfrm>
            <a:off x="3850429" y="3432522"/>
            <a:ext cx="3749040" cy="222250"/>
          </a:xfrm>
          <a:prstGeom prst="rect">
            <a:avLst/>
          </a:prstGeom>
          <a:noFill/>
        </p:spPr>
        <p:txBody>
          <a:bodyPr vert="horz" anchor="ctr"/>
          <a:lstStyle>
            <a:lvl1pPr marL="0" indent="0" algn="r">
              <a:buNone/>
              <a:defRPr sz="900" b="1" baseline="0">
                <a:solidFill>
                  <a:srgbClr val="0064A4"/>
                </a:solidFill>
              </a:defRPr>
            </a:lvl1pPr>
            <a:lvl2pPr>
              <a:defRPr sz="1000"/>
            </a:lvl2pPr>
            <a:lvl3pPr>
              <a:defRPr sz="1000"/>
            </a:lvl3pPr>
            <a:lvl4pPr>
              <a:defRPr sz="1000"/>
            </a:lvl4pPr>
            <a:lvl5pPr>
              <a:defRPr sz="1000"/>
            </a:lvl5pPr>
          </a:lstStyle>
          <a:p>
            <a:pPr lvl="0"/>
            <a:r>
              <a:rPr lang="en-US" dirty="0"/>
              <a:t>CLICK TO EDIT</a:t>
            </a:r>
          </a:p>
        </p:txBody>
      </p:sp>
      <p:sp>
        <p:nvSpPr>
          <p:cNvPr id="62" name="Text Placeholder 20"/>
          <p:cNvSpPr>
            <a:spLocks noGrp="1"/>
          </p:cNvSpPr>
          <p:nvPr>
            <p:ph type="body" sz="quarter" idx="33" hasCustomPrompt="1"/>
          </p:nvPr>
        </p:nvSpPr>
        <p:spPr>
          <a:xfrm>
            <a:off x="3576107" y="3775777"/>
            <a:ext cx="4023362" cy="222250"/>
          </a:xfrm>
          <a:prstGeom prst="rect">
            <a:avLst/>
          </a:prstGeom>
          <a:noFill/>
        </p:spPr>
        <p:txBody>
          <a:bodyPr vert="horz" anchor="ctr"/>
          <a:lstStyle>
            <a:lvl1pPr marL="0" indent="0" algn="r">
              <a:buNone/>
              <a:defRPr sz="900" b="1" baseline="0">
                <a:solidFill>
                  <a:srgbClr val="0064A4"/>
                </a:solidFill>
              </a:defRPr>
            </a:lvl1pPr>
            <a:lvl2pPr>
              <a:defRPr sz="1000"/>
            </a:lvl2pPr>
            <a:lvl3pPr>
              <a:defRPr sz="1000"/>
            </a:lvl3pPr>
            <a:lvl4pPr>
              <a:defRPr sz="1000"/>
            </a:lvl4pPr>
            <a:lvl5pPr>
              <a:defRPr sz="1000"/>
            </a:lvl5pPr>
          </a:lstStyle>
          <a:p>
            <a:pPr lvl="0"/>
            <a:r>
              <a:rPr lang="en-US" dirty="0"/>
              <a:t>CLICK TO EDIT</a:t>
            </a:r>
          </a:p>
        </p:txBody>
      </p:sp>
      <p:sp>
        <p:nvSpPr>
          <p:cNvPr id="63" name="Text Placeholder 20"/>
          <p:cNvSpPr>
            <a:spLocks noGrp="1"/>
          </p:cNvSpPr>
          <p:nvPr>
            <p:ph type="body" sz="quarter" idx="34" hasCustomPrompt="1"/>
          </p:nvPr>
        </p:nvSpPr>
        <p:spPr>
          <a:xfrm>
            <a:off x="3301787" y="4109148"/>
            <a:ext cx="4297682" cy="222250"/>
          </a:xfrm>
          <a:prstGeom prst="rect">
            <a:avLst/>
          </a:prstGeom>
          <a:noFill/>
        </p:spPr>
        <p:txBody>
          <a:bodyPr vert="horz" anchor="ctr"/>
          <a:lstStyle>
            <a:lvl1pPr marL="0" indent="0" algn="r">
              <a:buNone/>
              <a:defRPr sz="900" b="1" baseline="0">
                <a:solidFill>
                  <a:srgbClr val="0064A4"/>
                </a:solidFill>
              </a:defRPr>
            </a:lvl1pPr>
            <a:lvl2pPr>
              <a:defRPr sz="1000"/>
            </a:lvl2pPr>
            <a:lvl3pPr>
              <a:defRPr sz="1000"/>
            </a:lvl3pPr>
            <a:lvl4pPr>
              <a:defRPr sz="1000"/>
            </a:lvl4pPr>
            <a:lvl5pPr>
              <a:defRPr sz="1000"/>
            </a:lvl5pPr>
          </a:lstStyle>
          <a:p>
            <a:pPr lvl="0"/>
            <a:r>
              <a:rPr lang="en-US" dirty="0"/>
              <a:t>CLICK TO EDIT</a:t>
            </a:r>
          </a:p>
        </p:txBody>
      </p:sp>
      <p:sp>
        <p:nvSpPr>
          <p:cNvPr id="65" name="Rectangle 64"/>
          <p:cNvSpPr/>
          <p:nvPr userDrawn="1"/>
        </p:nvSpPr>
        <p:spPr>
          <a:xfrm>
            <a:off x="1381125" y="1798813"/>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Text Placeholder 20"/>
          <p:cNvSpPr>
            <a:spLocks noGrp="1"/>
          </p:cNvSpPr>
          <p:nvPr>
            <p:ph type="body" sz="quarter" idx="36" hasCustomPrompt="1"/>
          </p:nvPr>
        </p:nvSpPr>
        <p:spPr>
          <a:xfrm>
            <a:off x="1381125" y="1798813"/>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67" name="Rectangle 66"/>
          <p:cNvSpPr/>
          <p:nvPr userDrawn="1"/>
        </p:nvSpPr>
        <p:spPr>
          <a:xfrm>
            <a:off x="1381125" y="2118076"/>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Text Placeholder 20"/>
          <p:cNvSpPr>
            <a:spLocks noGrp="1"/>
          </p:cNvSpPr>
          <p:nvPr>
            <p:ph type="body" sz="quarter" idx="37" hasCustomPrompt="1"/>
          </p:nvPr>
        </p:nvSpPr>
        <p:spPr>
          <a:xfrm>
            <a:off x="1381125" y="2118076"/>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69" name="Rectangle 68"/>
          <p:cNvSpPr/>
          <p:nvPr userDrawn="1"/>
        </p:nvSpPr>
        <p:spPr>
          <a:xfrm>
            <a:off x="1381125" y="2457801"/>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ext Placeholder 20"/>
          <p:cNvSpPr>
            <a:spLocks noGrp="1"/>
          </p:cNvSpPr>
          <p:nvPr>
            <p:ph type="body" sz="quarter" idx="38" hasCustomPrompt="1"/>
          </p:nvPr>
        </p:nvSpPr>
        <p:spPr>
          <a:xfrm>
            <a:off x="1381125" y="2457801"/>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71" name="Rectangle 70"/>
          <p:cNvSpPr/>
          <p:nvPr userDrawn="1"/>
        </p:nvSpPr>
        <p:spPr>
          <a:xfrm>
            <a:off x="1381125" y="2787295"/>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ext Placeholder 20"/>
          <p:cNvSpPr>
            <a:spLocks noGrp="1"/>
          </p:cNvSpPr>
          <p:nvPr>
            <p:ph type="body" sz="quarter" idx="39" hasCustomPrompt="1"/>
          </p:nvPr>
        </p:nvSpPr>
        <p:spPr>
          <a:xfrm>
            <a:off x="1381125" y="2787295"/>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73" name="Rectangle 72"/>
          <p:cNvSpPr/>
          <p:nvPr userDrawn="1"/>
        </p:nvSpPr>
        <p:spPr>
          <a:xfrm>
            <a:off x="1381125" y="3116789"/>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Text Placeholder 20"/>
          <p:cNvSpPr>
            <a:spLocks noGrp="1"/>
          </p:cNvSpPr>
          <p:nvPr>
            <p:ph type="body" sz="quarter" idx="40" hasCustomPrompt="1"/>
          </p:nvPr>
        </p:nvSpPr>
        <p:spPr>
          <a:xfrm>
            <a:off x="1381125" y="3116789"/>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75" name="Rectangle 74"/>
          <p:cNvSpPr/>
          <p:nvPr userDrawn="1"/>
        </p:nvSpPr>
        <p:spPr>
          <a:xfrm>
            <a:off x="1381125" y="3432522"/>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Text Placeholder 20"/>
          <p:cNvSpPr>
            <a:spLocks noGrp="1"/>
          </p:cNvSpPr>
          <p:nvPr>
            <p:ph type="body" sz="quarter" idx="41" hasCustomPrompt="1"/>
          </p:nvPr>
        </p:nvSpPr>
        <p:spPr>
          <a:xfrm>
            <a:off x="1381125" y="3432522"/>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77" name="Rectangle 76"/>
          <p:cNvSpPr/>
          <p:nvPr userDrawn="1"/>
        </p:nvSpPr>
        <p:spPr>
          <a:xfrm>
            <a:off x="1381125" y="3775777"/>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Text Placeholder 20"/>
          <p:cNvSpPr>
            <a:spLocks noGrp="1"/>
          </p:cNvSpPr>
          <p:nvPr>
            <p:ph type="body" sz="quarter" idx="42" hasCustomPrompt="1"/>
          </p:nvPr>
        </p:nvSpPr>
        <p:spPr>
          <a:xfrm>
            <a:off x="1381125" y="3775777"/>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79" name="Rectangle 78"/>
          <p:cNvSpPr/>
          <p:nvPr userDrawn="1"/>
        </p:nvSpPr>
        <p:spPr>
          <a:xfrm>
            <a:off x="1381125" y="4105271"/>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Text Placeholder 20"/>
          <p:cNvSpPr>
            <a:spLocks noGrp="1"/>
          </p:cNvSpPr>
          <p:nvPr>
            <p:ph type="body" sz="quarter" idx="43" hasCustomPrompt="1"/>
          </p:nvPr>
        </p:nvSpPr>
        <p:spPr>
          <a:xfrm>
            <a:off x="1381125" y="4105271"/>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49"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50"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673702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rack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D9D2C7-C1EF-CB43-AA64-02C75E7EB6B8}"/>
              </a:ext>
            </a:extLst>
          </p:cNvPr>
          <p:cNvSpPr/>
          <p:nvPr userDrawn="1"/>
        </p:nvSpPr>
        <p:spPr>
          <a:xfrm>
            <a:off x="0" y="3391201"/>
            <a:ext cx="9144000" cy="1162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5" name="Table Placeholder 4"/>
          <p:cNvSpPr>
            <a:spLocks noGrp="1"/>
          </p:cNvSpPr>
          <p:nvPr>
            <p:ph type="tbl" sz="quarter" idx="17"/>
          </p:nvPr>
        </p:nvSpPr>
        <p:spPr>
          <a:xfrm>
            <a:off x="301751" y="1033271"/>
            <a:ext cx="8523271" cy="1773723"/>
          </a:xfrm>
          <a:prstGeom prst="rect">
            <a:avLst/>
          </a:prstGeom>
        </p:spPr>
        <p:txBody>
          <a:bodyPr vert="horz"/>
          <a:lstStyle/>
          <a:p>
            <a:r>
              <a:rPr lang="en-US"/>
              <a:t>Click icon to add table</a:t>
            </a:r>
          </a:p>
        </p:txBody>
      </p:sp>
      <p:sp>
        <p:nvSpPr>
          <p:cNvPr id="12" name="Chart Placeholder 13"/>
          <p:cNvSpPr>
            <a:spLocks noGrp="1"/>
          </p:cNvSpPr>
          <p:nvPr>
            <p:ph type="chart" sz="quarter" idx="15"/>
          </p:nvPr>
        </p:nvSpPr>
        <p:spPr>
          <a:xfrm>
            <a:off x="301751" y="3312186"/>
            <a:ext cx="2114550" cy="1377950"/>
          </a:xfrm>
          <a:prstGeom prst="rect">
            <a:avLst/>
          </a:prstGeom>
        </p:spPr>
        <p:txBody>
          <a:bodyPr vert="horz"/>
          <a:lstStyle/>
          <a:p>
            <a:r>
              <a:rPr lang="en-US"/>
              <a:t>Click icon to add chart</a:t>
            </a:r>
            <a:endParaRPr lang="en-US" dirty="0"/>
          </a:p>
        </p:txBody>
      </p:sp>
      <p:sp>
        <p:nvSpPr>
          <p:cNvPr id="22" name="Chart Placeholder 13"/>
          <p:cNvSpPr>
            <a:spLocks noGrp="1"/>
          </p:cNvSpPr>
          <p:nvPr>
            <p:ph type="chart" sz="quarter" idx="18"/>
          </p:nvPr>
        </p:nvSpPr>
        <p:spPr>
          <a:xfrm>
            <a:off x="3524250" y="3312186"/>
            <a:ext cx="2114550" cy="1377950"/>
          </a:xfrm>
          <a:prstGeom prst="rect">
            <a:avLst/>
          </a:prstGeom>
        </p:spPr>
        <p:txBody>
          <a:bodyPr vert="horz"/>
          <a:lstStyle/>
          <a:p>
            <a:r>
              <a:rPr lang="en-US"/>
              <a:t>Click icon to add chart</a:t>
            </a:r>
            <a:endParaRPr lang="en-US" dirty="0"/>
          </a:p>
        </p:txBody>
      </p:sp>
      <p:sp>
        <p:nvSpPr>
          <p:cNvPr id="23" name="Chart Placeholder 13"/>
          <p:cNvSpPr>
            <a:spLocks noGrp="1"/>
          </p:cNvSpPr>
          <p:nvPr>
            <p:ph type="chart" sz="quarter" idx="19"/>
          </p:nvPr>
        </p:nvSpPr>
        <p:spPr>
          <a:xfrm>
            <a:off x="6710472" y="3312186"/>
            <a:ext cx="2114550" cy="1377950"/>
          </a:xfrm>
          <a:prstGeom prst="rect">
            <a:avLst/>
          </a:prstGeom>
        </p:spPr>
        <p:txBody>
          <a:bodyPr vert="horz"/>
          <a:lstStyle/>
          <a:p>
            <a:r>
              <a:rPr lang="en-US"/>
              <a:t>Click icon to add chart</a:t>
            </a:r>
            <a:endParaRPr lang="en-US" dirty="0"/>
          </a:p>
        </p:txBody>
      </p:sp>
      <p:sp>
        <p:nvSpPr>
          <p:cNvPr id="15"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6"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380477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racker 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733FFF3-6939-A14A-853E-F698D615EA06}"/>
              </a:ext>
            </a:extLst>
          </p:cNvPr>
          <p:cNvSpPr/>
          <p:nvPr userDrawn="1"/>
        </p:nvSpPr>
        <p:spPr>
          <a:xfrm>
            <a:off x="0" y="3391201"/>
            <a:ext cx="9144000" cy="1162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12" name="Chart Placeholder 13"/>
          <p:cNvSpPr>
            <a:spLocks noGrp="1"/>
          </p:cNvSpPr>
          <p:nvPr>
            <p:ph type="chart" sz="quarter" idx="15"/>
          </p:nvPr>
        </p:nvSpPr>
        <p:spPr>
          <a:xfrm>
            <a:off x="304800" y="1033272"/>
            <a:ext cx="2438400" cy="1826886"/>
          </a:xfrm>
          <a:prstGeom prst="rect">
            <a:avLst/>
          </a:prstGeom>
        </p:spPr>
        <p:txBody>
          <a:bodyPr vert="horz"/>
          <a:lstStyle/>
          <a:p>
            <a:r>
              <a:rPr lang="en-US"/>
              <a:t>Click icon to add chart</a:t>
            </a:r>
            <a:endParaRPr lang="en-US" dirty="0"/>
          </a:p>
        </p:txBody>
      </p:sp>
      <p:sp>
        <p:nvSpPr>
          <p:cNvPr id="13" name="Content Placeholder 7"/>
          <p:cNvSpPr>
            <a:spLocks noGrp="1"/>
          </p:cNvSpPr>
          <p:nvPr>
            <p:ph sz="quarter" idx="17"/>
          </p:nvPr>
        </p:nvSpPr>
        <p:spPr>
          <a:xfrm>
            <a:off x="3359150" y="1033272"/>
            <a:ext cx="2438400" cy="1826886"/>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4" name="Chart Placeholder 13"/>
          <p:cNvSpPr>
            <a:spLocks noGrp="1"/>
          </p:cNvSpPr>
          <p:nvPr>
            <p:ph type="chart" sz="quarter" idx="18"/>
          </p:nvPr>
        </p:nvSpPr>
        <p:spPr>
          <a:xfrm>
            <a:off x="6400800" y="1033272"/>
            <a:ext cx="2438400" cy="1826886"/>
          </a:xfrm>
          <a:prstGeom prst="rect">
            <a:avLst/>
          </a:prstGeom>
        </p:spPr>
        <p:txBody>
          <a:bodyPr vert="horz"/>
          <a:lstStyle/>
          <a:p>
            <a:r>
              <a:rPr lang="en-US"/>
              <a:t>Click icon to add chart</a:t>
            </a:r>
            <a:endParaRPr lang="en-US" dirty="0"/>
          </a:p>
        </p:txBody>
      </p:sp>
      <p:sp>
        <p:nvSpPr>
          <p:cNvPr id="16" name="Content Placeholder 7"/>
          <p:cNvSpPr>
            <a:spLocks noGrp="1"/>
          </p:cNvSpPr>
          <p:nvPr>
            <p:ph sz="quarter" idx="19"/>
          </p:nvPr>
        </p:nvSpPr>
        <p:spPr>
          <a:xfrm>
            <a:off x="304800" y="3352800"/>
            <a:ext cx="2438400" cy="137795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7" name="Content Placeholder 7"/>
          <p:cNvSpPr>
            <a:spLocks noGrp="1"/>
          </p:cNvSpPr>
          <p:nvPr>
            <p:ph sz="quarter" idx="20"/>
          </p:nvPr>
        </p:nvSpPr>
        <p:spPr>
          <a:xfrm>
            <a:off x="3359150" y="3352800"/>
            <a:ext cx="2438400" cy="137795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8" name="Content Placeholder 7"/>
          <p:cNvSpPr>
            <a:spLocks noGrp="1"/>
          </p:cNvSpPr>
          <p:nvPr>
            <p:ph sz="quarter" idx="21"/>
          </p:nvPr>
        </p:nvSpPr>
        <p:spPr>
          <a:xfrm>
            <a:off x="6400800" y="3352800"/>
            <a:ext cx="2438400" cy="137795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p:txBody>
      </p:sp>
      <p:sp>
        <p:nvSpPr>
          <p:cNvPr id="21"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2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637468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amp; Image 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1B3A9AD-6EAD-7A4E-8380-FA37B807ED78}"/>
              </a:ext>
            </a:extLst>
          </p:cNvPr>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Content Placeholder 7"/>
          <p:cNvSpPr>
            <a:spLocks noGrp="1"/>
          </p:cNvSpPr>
          <p:nvPr>
            <p:ph sz="quarter" idx="13"/>
          </p:nvPr>
        </p:nvSpPr>
        <p:spPr>
          <a:xfrm>
            <a:off x="304800" y="1033272"/>
            <a:ext cx="3873500" cy="132108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p:txBody>
      </p:sp>
      <p:sp>
        <p:nvSpPr>
          <p:cNvPr id="7" name="Picture Placeholder 6"/>
          <p:cNvSpPr>
            <a:spLocks noGrp="1"/>
          </p:cNvSpPr>
          <p:nvPr>
            <p:ph type="pic" sz="quarter" idx="15"/>
          </p:nvPr>
        </p:nvSpPr>
        <p:spPr>
          <a:xfrm>
            <a:off x="5264150" y="1033271"/>
            <a:ext cx="3219450" cy="3294179"/>
          </a:xfrm>
          <a:prstGeom prst="rect">
            <a:avLst/>
          </a:prstGeom>
        </p:spPr>
        <p:txBody>
          <a:bodyPr vert="horz"/>
          <a:lstStyle/>
          <a:p>
            <a:r>
              <a:rPr lang="en-US"/>
              <a:t>Click icon to add picture</a:t>
            </a:r>
            <a:endParaRPr lang="en-US" dirty="0"/>
          </a:p>
        </p:txBody>
      </p:sp>
      <p:sp>
        <p:nvSpPr>
          <p:cNvPr id="16"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7"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48924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amp; Image 1 Thir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AB0E5DB-3DEA-9446-8AE2-0F74F136BA67}"/>
              </a:ext>
            </a:extLst>
          </p:cNvPr>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Content Placeholder 7"/>
          <p:cNvSpPr>
            <a:spLocks noGrp="1"/>
          </p:cNvSpPr>
          <p:nvPr>
            <p:ph sz="quarter" idx="13"/>
          </p:nvPr>
        </p:nvSpPr>
        <p:spPr>
          <a:xfrm>
            <a:off x="304799" y="1033272"/>
            <a:ext cx="5383619" cy="132108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p:txBody>
      </p:sp>
      <p:sp>
        <p:nvSpPr>
          <p:cNvPr id="7" name="Picture Placeholder 6"/>
          <p:cNvSpPr>
            <a:spLocks noGrp="1"/>
          </p:cNvSpPr>
          <p:nvPr>
            <p:ph type="pic" sz="quarter" idx="15"/>
          </p:nvPr>
        </p:nvSpPr>
        <p:spPr>
          <a:xfrm>
            <a:off x="6134986" y="1033271"/>
            <a:ext cx="2803747" cy="3294179"/>
          </a:xfrm>
          <a:prstGeom prst="rect">
            <a:avLst/>
          </a:prstGeom>
        </p:spPr>
        <p:txBody>
          <a:bodyPr vert="horz"/>
          <a:lstStyle/>
          <a:p>
            <a:r>
              <a:rPr lang="en-US"/>
              <a:t>Click icon to add picture</a:t>
            </a:r>
            <a:endParaRPr lang="en-US" dirty="0"/>
          </a:p>
        </p:txBody>
      </p:sp>
      <p:sp>
        <p:nvSpPr>
          <p:cNvPr id="16"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7"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762218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1 Column">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304799" y="540314"/>
            <a:ext cx="7578606" cy="261049"/>
          </a:xfrm>
          <a:prstGeom prst="rect">
            <a:avLst/>
          </a:prstGeom>
        </p:spPr>
        <p:txBody>
          <a:bodyPr/>
          <a:lstStyle>
            <a:lvl1pPr marL="0" indent="0">
              <a:buNone/>
              <a:defRPr lang="en-US" sz="1400" b="1" kern="1200" dirty="0" smtClean="0">
                <a:solidFill>
                  <a:srgbClr val="1B6CB5"/>
                </a:solidFill>
                <a:latin typeface="+mn-lt"/>
                <a:ea typeface="+mn-ea"/>
                <a:cs typeface="+mn-cs"/>
              </a:defRPr>
            </a:lvl1pPr>
          </a:lstStyle>
          <a:p>
            <a:pPr lvl="0"/>
            <a:r>
              <a:rPr lang="en-US"/>
              <a:t>Edit Master text styles</a:t>
            </a:r>
          </a:p>
        </p:txBody>
      </p:sp>
      <p:sp>
        <p:nvSpPr>
          <p:cNvPr id="2" name="Title 1"/>
          <p:cNvSpPr>
            <a:spLocks noGrp="1"/>
          </p:cNvSpPr>
          <p:nvPr userDrawn="1">
            <p:ph type="ctrTitle"/>
          </p:nvPr>
        </p:nvSpPr>
        <p:spPr>
          <a:xfrm>
            <a:off x="304799" y="192024"/>
            <a:ext cx="7499585"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8" name="Content Placeholder 7"/>
          <p:cNvSpPr>
            <a:spLocks noGrp="1"/>
          </p:cNvSpPr>
          <p:nvPr>
            <p:ph sz="quarter" idx="13"/>
          </p:nvPr>
        </p:nvSpPr>
        <p:spPr>
          <a:xfrm>
            <a:off x="304800" y="1033272"/>
            <a:ext cx="8482584" cy="1399286"/>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solidFill>
                  <a:srgbClr val="555555"/>
                </a:solidFill>
              </a:defRPr>
            </a:lvl2pPr>
            <a:lvl3pPr>
              <a:defRPr sz="1400">
                <a:solidFill>
                  <a:srgbClr val="555555"/>
                </a:solidFill>
              </a:defRPr>
            </a:lvl3pPr>
            <a:lvl4pPr>
              <a:defRPr sz="1400">
                <a:solidFill>
                  <a:srgbClr val="555555"/>
                </a:solidFill>
              </a:defRPr>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844543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mp; Image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F267ED5-B92D-CB4A-8548-58FF3C8A9E57}"/>
              </a:ext>
            </a:extLst>
          </p:cNvPr>
          <p:cNvSpPr/>
          <p:nvPr userDrawn="1"/>
        </p:nvSpPr>
        <p:spPr>
          <a:xfrm>
            <a:off x="-6350" y="926409"/>
            <a:ext cx="42926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908550" y="1024599"/>
            <a:ext cx="38735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3" name="Subtitle 2"/>
          <p:cNvSpPr>
            <a:spLocks noGrp="1"/>
          </p:cNvSpPr>
          <p:nvPr>
            <p:ph type="subTitle" idx="1"/>
          </p:nvPr>
        </p:nvSpPr>
        <p:spPr>
          <a:xfrm>
            <a:off x="4908550" y="1375436"/>
            <a:ext cx="3873500" cy="323850"/>
          </a:xfrm>
          <a:prstGeom prst="rect">
            <a:avLst/>
          </a:prstGeom>
        </p:spPr>
        <p:txBody>
          <a:bodyPr anchor="ctr"/>
          <a:lstStyle>
            <a:lvl1pPr marL="0" indent="0" algn="l">
              <a:buNone/>
              <a:defRPr sz="1400" b="1">
                <a:solidFill>
                  <a:srgbClr val="0064A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Content Placeholder 7"/>
          <p:cNvSpPr>
            <a:spLocks noGrp="1"/>
          </p:cNvSpPr>
          <p:nvPr>
            <p:ph sz="quarter" idx="13"/>
          </p:nvPr>
        </p:nvSpPr>
        <p:spPr>
          <a:xfrm>
            <a:off x="4908550" y="1966712"/>
            <a:ext cx="38735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2" name="Content Placeholder 7"/>
          <p:cNvSpPr>
            <a:spLocks noGrp="1"/>
          </p:cNvSpPr>
          <p:nvPr>
            <p:ph sz="quarter" idx="14"/>
          </p:nvPr>
        </p:nvSpPr>
        <p:spPr>
          <a:xfrm>
            <a:off x="4908550" y="3122412"/>
            <a:ext cx="38735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p:txBody>
      </p:sp>
      <p:sp>
        <p:nvSpPr>
          <p:cNvPr id="5" name="Picture Placeholder 4"/>
          <p:cNvSpPr>
            <a:spLocks noGrp="1"/>
          </p:cNvSpPr>
          <p:nvPr>
            <p:ph type="pic" sz="quarter" idx="15"/>
          </p:nvPr>
        </p:nvSpPr>
        <p:spPr>
          <a:xfrm>
            <a:off x="0" y="0"/>
            <a:ext cx="4286250" cy="5143500"/>
          </a:xfrm>
          <a:prstGeom prst="rect">
            <a:avLst/>
          </a:prstGeom>
        </p:spPr>
        <p:txBody>
          <a:bodyPr vert="horz" anchor="ctr"/>
          <a:lstStyle>
            <a:lvl1pPr algn="ctr">
              <a:defRPr/>
            </a:lvl1pPr>
          </a:lstStyle>
          <a:p>
            <a:r>
              <a:rPr lang="en-US"/>
              <a:t>Click icon to add picture</a:t>
            </a:r>
            <a:endParaRPr lang="en-US" dirty="0"/>
          </a:p>
        </p:txBody>
      </p:sp>
    </p:spTree>
    <p:extLst>
      <p:ext uri="{BB962C8B-B14F-4D97-AF65-F5344CB8AC3E}">
        <p14:creationId xmlns:p14="http://schemas.microsoft.com/office/powerpoint/2010/main" val="1931942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amp; Image Righ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A28B0E2-F9AE-4146-BB35-112E1B3EEFF6}"/>
              </a:ext>
            </a:extLst>
          </p:cNvPr>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5" hasCustomPrompt="1"/>
          </p:nvPr>
        </p:nvSpPr>
        <p:spPr>
          <a:xfrm>
            <a:off x="6528391" y="0"/>
            <a:ext cx="2644553" cy="5143500"/>
          </a:xfrm>
          <a:prstGeom prst="rect">
            <a:avLst/>
          </a:prstGeom>
        </p:spPr>
        <p:txBody>
          <a:bodyPr vert="horz" anchor="ctr"/>
          <a:lstStyle>
            <a:lvl1pPr marL="0" indent="0" algn="ctr">
              <a:buNone/>
              <a:defRPr>
                <a:solidFill>
                  <a:srgbClr val="555555"/>
                </a:solidFill>
              </a:defRPr>
            </a:lvl1pPr>
          </a:lstStyle>
          <a:p>
            <a:r>
              <a:rPr lang="en-US" dirty="0"/>
              <a:t>Click to Add Picture</a:t>
            </a:r>
          </a:p>
        </p:txBody>
      </p:sp>
      <p:sp>
        <p:nvSpPr>
          <p:cNvPr id="13" name="Content Placeholder 7"/>
          <p:cNvSpPr>
            <a:spLocks noGrp="1"/>
          </p:cNvSpPr>
          <p:nvPr>
            <p:ph sz="quarter" idx="13"/>
          </p:nvPr>
        </p:nvSpPr>
        <p:spPr>
          <a:xfrm>
            <a:off x="304800" y="1033272"/>
            <a:ext cx="3873500" cy="132108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p:txBody>
      </p:sp>
      <p:sp>
        <p:nvSpPr>
          <p:cNvPr id="14"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6"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25491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amp; 3 Image Righ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27C782D-76C9-E84B-AFDC-06BC87906866}"/>
              </a:ext>
            </a:extLst>
          </p:cNvPr>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5" hasCustomPrompt="1"/>
          </p:nvPr>
        </p:nvSpPr>
        <p:spPr>
          <a:xfrm>
            <a:off x="6847849" y="850427"/>
            <a:ext cx="1767468" cy="1081155"/>
          </a:xfrm>
          <a:prstGeom prst="rect">
            <a:avLst/>
          </a:prstGeom>
        </p:spPr>
        <p:txBody>
          <a:bodyPr vert="horz" anchor="ctr"/>
          <a:lstStyle>
            <a:lvl1pPr marL="0" indent="0" algn="ctr">
              <a:buNone/>
              <a:defRPr sz="2400">
                <a:solidFill>
                  <a:srgbClr val="555555"/>
                </a:solidFill>
              </a:defRPr>
            </a:lvl1pPr>
          </a:lstStyle>
          <a:p>
            <a:r>
              <a:rPr lang="en-US" dirty="0"/>
              <a:t>Click to Add Picture</a:t>
            </a:r>
          </a:p>
        </p:txBody>
      </p:sp>
      <p:sp>
        <p:nvSpPr>
          <p:cNvPr id="13" name="Content Placeholder 7"/>
          <p:cNvSpPr>
            <a:spLocks noGrp="1"/>
          </p:cNvSpPr>
          <p:nvPr>
            <p:ph sz="quarter" idx="13"/>
          </p:nvPr>
        </p:nvSpPr>
        <p:spPr>
          <a:xfrm>
            <a:off x="304800" y="1033272"/>
            <a:ext cx="3873500" cy="132108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p:txBody>
      </p:sp>
      <p:sp>
        <p:nvSpPr>
          <p:cNvPr id="14"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6"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Picture Placeholder 4"/>
          <p:cNvSpPr>
            <a:spLocks noGrp="1"/>
          </p:cNvSpPr>
          <p:nvPr>
            <p:ph type="pic" sz="quarter" idx="16" hasCustomPrompt="1"/>
          </p:nvPr>
        </p:nvSpPr>
        <p:spPr>
          <a:xfrm>
            <a:off x="6847849" y="2144052"/>
            <a:ext cx="1767468" cy="1081155"/>
          </a:xfrm>
          <a:prstGeom prst="rect">
            <a:avLst/>
          </a:prstGeom>
        </p:spPr>
        <p:txBody>
          <a:bodyPr vert="horz" anchor="ctr"/>
          <a:lstStyle>
            <a:lvl1pPr marL="0" indent="0" algn="ctr">
              <a:buNone/>
              <a:defRPr sz="2400">
                <a:solidFill>
                  <a:srgbClr val="555555"/>
                </a:solidFill>
              </a:defRPr>
            </a:lvl1pPr>
          </a:lstStyle>
          <a:p>
            <a:r>
              <a:rPr lang="en-US" dirty="0"/>
              <a:t>Click to Add Picture</a:t>
            </a:r>
          </a:p>
        </p:txBody>
      </p:sp>
      <p:sp>
        <p:nvSpPr>
          <p:cNvPr id="17" name="Picture Placeholder 4"/>
          <p:cNvSpPr>
            <a:spLocks noGrp="1"/>
          </p:cNvSpPr>
          <p:nvPr>
            <p:ph type="pic" sz="quarter" idx="17" hasCustomPrompt="1"/>
          </p:nvPr>
        </p:nvSpPr>
        <p:spPr>
          <a:xfrm>
            <a:off x="6832770" y="3437677"/>
            <a:ext cx="1767468" cy="1081155"/>
          </a:xfrm>
          <a:prstGeom prst="rect">
            <a:avLst/>
          </a:prstGeom>
        </p:spPr>
        <p:txBody>
          <a:bodyPr vert="horz" anchor="ctr"/>
          <a:lstStyle>
            <a:lvl1pPr marL="0" indent="0" algn="ctr">
              <a:buNone/>
              <a:defRPr sz="2400">
                <a:solidFill>
                  <a:srgbClr val="555555"/>
                </a:solidFill>
              </a:defRPr>
            </a:lvl1pPr>
          </a:lstStyle>
          <a:p>
            <a:r>
              <a:rPr lang="en-US" dirty="0"/>
              <a:t>Click to Add Picture</a:t>
            </a:r>
          </a:p>
        </p:txBody>
      </p:sp>
    </p:spTree>
    <p:extLst>
      <p:ext uri="{BB962C8B-B14F-4D97-AF65-F5344CB8AC3E}">
        <p14:creationId xmlns:p14="http://schemas.microsoft.com/office/powerpoint/2010/main" val="3248307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amp; Image 3">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E5324A-FD41-D149-A329-96FCF70252CA}"/>
              </a:ext>
            </a:extLst>
          </p:cNvPr>
          <p:cNvSpPr/>
          <p:nvPr userDrawn="1"/>
        </p:nvSpPr>
        <p:spPr>
          <a:xfrm>
            <a:off x="0" y="2489201"/>
            <a:ext cx="9144000" cy="2064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7" name="Picture Placeholder 6"/>
          <p:cNvSpPr>
            <a:spLocks noGrp="1"/>
          </p:cNvSpPr>
          <p:nvPr>
            <p:ph type="pic" sz="quarter" idx="18"/>
          </p:nvPr>
        </p:nvSpPr>
        <p:spPr>
          <a:xfrm>
            <a:off x="0" y="2774950"/>
            <a:ext cx="9150350" cy="1642260"/>
          </a:xfrm>
          <a:prstGeom prst="rect">
            <a:avLst/>
          </a:prstGeom>
        </p:spPr>
        <p:txBody>
          <a:bodyPr vert="horz"/>
          <a:lstStyle/>
          <a:p>
            <a:r>
              <a:rPr lang="en-US"/>
              <a:t>Click icon to add picture</a:t>
            </a:r>
          </a:p>
        </p:txBody>
      </p:sp>
      <p:sp>
        <p:nvSpPr>
          <p:cNvPr id="15"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6" name="Content Placeholder 7"/>
          <p:cNvSpPr>
            <a:spLocks noGrp="1"/>
          </p:cNvSpPr>
          <p:nvPr>
            <p:ph sz="quarter" idx="17"/>
          </p:nvPr>
        </p:nvSpPr>
        <p:spPr>
          <a:xfrm>
            <a:off x="304800" y="1033272"/>
            <a:ext cx="8496300" cy="1273993"/>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p:txBody>
      </p:sp>
      <p:sp>
        <p:nvSpPr>
          <p:cNvPr id="17"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14931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mp; Image 4">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432748B-33E4-814E-8268-8A85D59CA1BA}"/>
              </a:ext>
            </a:extLst>
          </p:cNvPr>
          <p:cNvSpPr/>
          <p:nvPr userDrawn="1"/>
        </p:nvSpPr>
        <p:spPr>
          <a:xfrm>
            <a:off x="0" y="2489201"/>
            <a:ext cx="9144000" cy="2064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7" name="Picture Placeholder 6"/>
          <p:cNvSpPr>
            <a:spLocks noGrp="1"/>
          </p:cNvSpPr>
          <p:nvPr>
            <p:ph type="pic" sz="quarter" idx="18"/>
          </p:nvPr>
        </p:nvSpPr>
        <p:spPr>
          <a:xfrm>
            <a:off x="304800" y="2908300"/>
            <a:ext cx="3873500" cy="1765300"/>
          </a:xfrm>
          <a:prstGeom prst="rect">
            <a:avLst/>
          </a:prstGeom>
        </p:spPr>
        <p:txBody>
          <a:bodyPr vert="horz"/>
          <a:lstStyle/>
          <a:p>
            <a:r>
              <a:rPr lang="en-US"/>
              <a:t>Click icon to add picture</a:t>
            </a:r>
          </a:p>
        </p:txBody>
      </p:sp>
      <p:sp>
        <p:nvSpPr>
          <p:cNvPr id="12" name="Picture Placeholder 6"/>
          <p:cNvSpPr>
            <a:spLocks noGrp="1"/>
          </p:cNvSpPr>
          <p:nvPr>
            <p:ph type="pic" sz="quarter" idx="19"/>
          </p:nvPr>
        </p:nvSpPr>
        <p:spPr>
          <a:xfrm>
            <a:off x="4927600" y="2908300"/>
            <a:ext cx="3873500" cy="1765300"/>
          </a:xfrm>
          <a:prstGeom prst="rect">
            <a:avLst/>
          </a:prstGeom>
        </p:spPr>
        <p:txBody>
          <a:bodyPr vert="horz"/>
          <a:lstStyle/>
          <a:p>
            <a:r>
              <a:rPr lang="en-US"/>
              <a:t>Click icon to add picture</a:t>
            </a:r>
          </a:p>
        </p:txBody>
      </p:sp>
      <p:sp>
        <p:nvSpPr>
          <p:cNvPr id="16"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7" name="Content Placeholder 7"/>
          <p:cNvSpPr>
            <a:spLocks noGrp="1"/>
          </p:cNvSpPr>
          <p:nvPr>
            <p:ph sz="quarter" idx="17"/>
          </p:nvPr>
        </p:nvSpPr>
        <p:spPr>
          <a:xfrm>
            <a:off x="304800" y="1033272"/>
            <a:ext cx="8496300" cy="1155109"/>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p:txBody>
      </p:sp>
      <p:sp>
        <p:nvSpPr>
          <p:cNvPr id="18"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11711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amp; Image 5">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4FBAC7E-46EC-784B-A683-2D05B2B056C9}"/>
              </a:ext>
            </a:extLst>
          </p:cNvPr>
          <p:cNvSpPr/>
          <p:nvPr userDrawn="1"/>
        </p:nvSpPr>
        <p:spPr>
          <a:xfrm>
            <a:off x="0" y="2489201"/>
            <a:ext cx="9144000" cy="2064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7" name="Picture Placeholder 6"/>
          <p:cNvSpPr>
            <a:spLocks noGrp="1"/>
          </p:cNvSpPr>
          <p:nvPr>
            <p:ph type="pic" sz="quarter" idx="18"/>
          </p:nvPr>
        </p:nvSpPr>
        <p:spPr>
          <a:xfrm>
            <a:off x="304800" y="2908300"/>
            <a:ext cx="2641600" cy="1765300"/>
          </a:xfrm>
          <a:prstGeom prst="rect">
            <a:avLst/>
          </a:prstGeom>
        </p:spPr>
        <p:txBody>
          <a:bodyPr vert="horz"/>
          <a:lstStyle/>
          <a:p>
            <a:r>
              <a:rPr lang="en-US"/>
              <a:t>Click icon to add picture</a:t>
            </a:r>
          </a:p>
        </p:txBody>
      </p:sp>
      <p:sp>
        <p:nvSpPr>
          <p:cNvPr id="14" name="Content Placeholder 7"/>
          <p:cNvSpPr>
            <a:spLocks noGrp="1"/>
          </p:cNvSpPr>
          <p:nvPr>
            <p:ph sz="quarter" idx="17"/>
          </p:nvPr>
        </p:nvSpPr>
        <p:spPr>
          <a:xfrm>
            <a:off x="304800" y="1031359"/>
            <a:ext cx="8496300" cy="1165742"/>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p:txBody>
      </p:sp>
      <p:sp>
        <p:nvSpPr>
          <p:cNvPr id="13" name="Picture Placeholder 6"/>
          <p:cNvSpPr>
            <a:spLocks noGrp="1"/>
          </p:cNvSpPr>
          <p:nvPr>
            <p:ph type="pic" sz="quarter" idx="19"/>
          </p:nvPr>
        </p:nvSpPr>
        <p:spPr>
          <a:xfrm>
            <a:off x="3232150" y="2908300"/>
            <a:ext cx="2641600" cy="1765300"/>
          </a:xfrm>
          <a:prstGeom prst="rect">
            <a:avLst/>
          </a:prstGeom>
        </p:spPr>
        <p:txBody>
          <a:bodyPr vert="horz"/>
          <a:lstStyle/>
          <a:p>
            <a:r>
              <a:rPr lang="en-US"/>
              <a:t>Click icon to add picture</a:t>
            </a:r>
          </a:p>
        </p:txBody>
      </p:sp>
      <p:sp>
        <p:nvSpPr>
          <p:cNvPr id="15" name="Picture Placeholder 6"/>
          <p:cNvSpPr>
            <a:spLocks noGrp="1"/>
          </p:cNvSpPr>
          <p:nvPr>
            <p:ph type="pic" sz="quarter" idx="20"/>
          </p:nvPr>
        </p:nvSpPr>
        <p:spPr>
          <a:xfrm>
            <a:off x="6159500" y="2908300"/>
            <a:ext cx="2641600" cy="1765300"/>
          </a:xfrm>
          <a:prstGeom prst="rect">
            <a:avLst/>
          </a:prstGeom>
        </p:spPr>
        <p:txBody>
          <a:bodyPr vert="horz"/>
          <a:lstStyle/>
          <a:p>
            <a:r>
              <a:rPr lang="en-US"/>
              <a:t>Click icon to add picture</a:t>
            </a:r>
          </a:p>
        </p:txBody>
      </p:sp>
      <p:sp>
        <p:nvSpPr>
          <p:cNvPr id="17"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8"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69022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hoto with Emphatic Tex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5400" y="495300"/>
            <a:ext cx="3403600" cy="4051300"/>
          </a:xfrm>
          <a:prstGeom prst="rect">
            <a:avLst/>
          </a:prstGeom>
        </p:spPr>
        <p:txBody>
          <a:bodyPr/>
          <a:lstStyle/>
          <a:p>
            <a:r>
              <a:rPr lang="en-US"/>
              <a:t>Click icon to add picture</a:t>
            </a:r>
            <a:endParaRPr lang="en-US" dirty="0"/>
          </a:p>
        </p:txBody>
      </p:sp>
      <p:sp>
        <p:nvSpPr>
          <p:cNvPr id="7" name="Text Placeholder 6"/>
          <p:cNvSpPr>
            <a:spLocks noGrp="1"/>
          </p:cNvSpPr>
          <p:nvPr>
            <p:ph type="body" sz="quarter" idx="11"/>
          </p:nvPr>
        </p:nvSpPr>
        <p:spPr>
          <a:xfrm>
            <a:off x="3738563" y="2063750"/>
            <a:ext cx="5061726" cy="914400"/>
          </a:xfrm>
          <a:prstGeom prst="rect">
            <a:avLst/>
          </a:prstGeom>
        </p:spPr>
        <p:txBody>
          <a:bodyPr anchor="ctr" anchorCtr="0"/>
          <a:lstStyle>
            <a:lvl1pPr marL="0" indent="0">
              <a:buNone/>
              <a:defRPr lang="en-US" sz="4000" kern="1200" dirty="0" smtClean="0">
                <a:solidFill>
                  <a:srgbClr val="555555"/>
                </a:solidFill>
                <a:latin typeface="Arial Narrow" panose="020B0606020202030204" pitchFamily="34" charset="0"/>
                <a:ea typeface="+mn-ea"/>
                <a:cs typeface="+mn-cs"/>
              </a:defRPr>
            </a:lvl1pPr>
          </a:lstStyle>
          <a:p>
            <a:pPr lvl="0"/>
            <a:r>
              <a:rPr lang="en-US"/>
              <a:t>Edit Master text styles</a:t>
            </a:r>
          </a:p>
        </p:txBody>
      </p:sp>
    </p:spTree>
    <p:extLst>
      <p:ext uri="{BB962C8B-B14F-4D97-AF65-F5344CB8AC3E}">
        <p14:creationId xmlns:p14="http://schemas.microsoft.com/office/powerpoint/2010/main" val="3688569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xed Photo with Emphatic Tex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DCAA7B9-DBAD-6D47-BE52-9FBCBBA2125F}"/>
              </a:ext>
            </a:extLst>
          </p:cNvPr>
          <p:cNvPicPr>
            <a:picLocks noChangeAspect="1"/>
          </p:cNvPicPr>
          <p:nvPr userDrawn="1"/>
        </p:nvPicPr>
        <p:blipFill rotWithShape="1">
          <a:blip r:embed="rId2"/>
          <a:srcRect l="27064" r="17345"/>
          <a:stretch/>
        </p:blipFill>
        <p:spPr>
          <a:xfrm>
            <a:off x="0" y="495300"/>
            <a:ext cx="3378200" cy="4051300"/>
          </a:xfrm>
          <a:prstGeom prst="rect">
            <a:avLst/>
          </a:prstGeom>
        </p:spPr>
      </p:pic>
      <p:sp>
        <p:nvSpPr>
          <p:cNvPr id="7" name="Text Placeholder 6"/>
          <p:cNvSpPr>
            <a:spLocks noGrp="1"/>
          </p:cNvSpPr>
          <p:nvPr>
            <p:ph type="body" sz="quarter" idx="11"/>
          </p:nvPr>
        </p:nvSpPr>
        <p:spPr>
          <a:xfrm>
            <a:off x="3738563" y="2063750"/>
            <a:ext cx="5061726" cy="914400"/>
          </a:xfrm>
          <a:prstGeom prst="rect">
            <a:avLst/>
          </a:prstGeom>
        </p:spPr>
        <p:txBody>
          <a:bodyPr anchor="ctr" anchorCtr="0"/>
          <a:lstStyle>
            <a:lvl1pPr marL="0" indent="0">
              <a:buNone/>
              <a:defRPr lang="en-US" sz="4000" kern="1200" dirty="0" smtClean="0">
                <a:solidFill>
                  <a:srgbClr val="555555"/>
                </a:solidFill>
                <a:latin typeface="Arial Narrow" panose="020B0606020202030204" pitchFamily="34" charset="0"/>
                <a:ea typeface="+mn-ea"/>
                <a:cs typeface="+mn-cs"/>
              </a:defRPr>
            </a:lvl1pPr>
          </a:lstStyle>
          <a:p>
            <a:pPr lvl="0"/>
            <a:r>
              <a:rPr lang="en-US"/>
              <a:t>Edit Master text styles</a:t>
            </a:r>
          </a:p>
        </p:txBody>
      </p:sp>
    </p:spTree>
    <p:extLst>
      <p:ext uri="{BB962C8B-B14F-4D97-AF65-F5344CB8AC3E}">
        <p14:creationId xmlns:p14="http://schemas.microsoft.com/office/powerpoint/2010/main" val="1095208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35020D5-74BB-2A40-97D6-E13B7EC0D438}"/>
              </a:ext>
            </a:extLst>
          </p:cNvPr>
          <p:cNvPicPr>
            <a:picLocks noChangeAspect="1"/>
          </p:cNvPicPr>
          <p:nvPr userDrawn="1"/>
        </p:nvPicPr>
        <p:blipFill rotWithShape="1">
          <a:blip r:embed="rId2"/>
          <a:srcRect t="20005" r="24425" b="15849"/>
          <a:stretch/>
        </p:blipFill>
        <p:spPr>
          <a:xfrm>
            <a:off x="0" y="1"/>
            <a:ext cx="9144000" cy="5172648"/>
          </a:xfrm>
          <a:prstGeom prst="rect">
            <a:avLst/>
          </a:prstGeom>
        </p:spPr>
      </p:pic>
      <p:pic>
        <p:nvPicPr>
          <p:cNvPr id="4" name="Picture 3"/>
          <p:cNvPicPr>
            <a:picLocks noChangeAspect="1"/>
          </p:cNvPicPr>
          <p:nvPr userDrawn="1"/>
        </p:nvPicPr>
        <p:blipFill>
          <a:blip r:embed="rId3"/>
          <a:stretch>
            <a:fillRect/>
          </a:stretch>
        </p:blipFill>
        <p:spPr>
          <a:xfrm>
            <a:off x="-1" y="0"/>
            <a:ext cx="4408371" cy="5172648"/>
          </a:xfrm>
          <a:prstGeom prst="rect">
            <a:avLst/>
          </a:prstGeom>
        </p:spPr>
      </p:pic>
      <p:sp>
        <p:nvSpPr>
          <p:cNvPr id="12" name="Text Placeholder 11"/>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descr="Ameren_4c.eps">
            <a:extLst>
              <a:ext uri="{FF2B5EF4-FFF2-40B4-BE49-F238E27FC236}">
                <a16:creationId xmlns:a16="http://schemas.microsoft.com/office/drawing/2014/main" id="{59FB03AF-4293-8E42-B1D1-2C847247266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91310" y="178888"/>
            <a:ext cx="836790" cy="322761"/>
          </a:xfrm>
          <a:prstGeom prst="rect">
            <a:avLst/>
          </a:prstGeom>
        </p:spPr>
      </p:pic>
    </p:spTree>
    <p:extLst>
      <p:ext uri="{BB962C8B-B14F-4D97-AF65-F5344CB8AC3E}">
        <p14:creationId xmlns:p14="http://schemas.microsoft.com/office/powerpoint/2010/main" val="3091907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Slid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06EAD39-C593-7046-8F31-DB70D3849F80}"/>
              </a:ext>
            </a:extLst>
          </p:cNvPr>
          <p:cNvPicPr>
            <a:picLocks noChangeAspect="1"/>
          </p:cNvPicPr>
          <p:nvPr userDrawn="1"/>
        </p:nvPicPr>
        <p:blipFill rotWithShape="1">
          <a:blip r:embed="rId2"/>
          <a:srcRect t="1912" r="8460" b="17680"/>
          <a:stretch/>
        </p:blipFill>
        <p:spPr>
          <a:xfrm>
            <a:off x="0" y="0"/>
            <a:ext cx="9144000" cy="5354637"/>
          </a:xfrm>
          <a:prstGeom prst="rect">
            <a:avLst/>
          </a:prstGeom>
        </p:spPr>
      </p:pic>
      <p:sp>
        <p:nvSpPr>
          <p:cNvPr id="3" name="Text Placeholder 11">
            <a:extLst>
              <a:ext uri="{FF2B5EF4-FFF2-40B4-BE49-F238E27FC236}">
                <a16:creationId xmlns:a16="http://schemas.microsoft.com/office/drawing/2014/main" id="{99093903-13DB-964F-9CDF-41D689FA6FC6}"/>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descr="Ameren_4c.eps">
            <a:extLst>
              <a:ext uri="{FF2B5EF4-FFF2-40B4-BE49-F238E27FC236}">
                <a16:creationId xmlns:a16="http://schemas.microsoft.com/office/drawing/2014/main" id="{9DBF82E8-2826-1443-858C-6A7A29107C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91310" y="178888"/>
            <a:ext cx="836790" cy="322761"/>
          </a:xfrm>
          <a:prstGeom prst="rect">
            <a:avLst/>
          </a:prstGeom>
        </p:spPr>
      </p:pic>
    </p:spTree>
    <p:extLst>
      <p:ext uri="{BB962C8B-B14F-4D97-AF65-F5344CB8AC3E}">
        <p14:creationId xmlns:p14="http://schemas.microsoft.com/office/powerpoint/2010/main" val="2591098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2 Column">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304799" y="192024"/>
            <a:ext cx="7631289"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8" name="Content Placeholder 7"/>
          <p:cNvSpPr>
            <a:spLocks noGrp="1"/>
          </p:cNvSpPr>
          <p:nvPr userDrawn="1">
            <p:ph sz="quarter" idx="13"/>
          </p:nvPr>
        </p:nvSpPr>
        <p:spPr>
          <a:xfrm>
            <a:off x="304800" y="1033272"/>
            <a:ext cx="4140200" cy="329184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solidFill>
                  <a:srgbClr val="555555"/>
                </a:solidFill>
              </a:defRPr>
            </a:lvl2pPr>
            <a:lvl3pPr>
              <a:defRPr sz="1400">
                <a:solidFill>
                  <a:srgbClr val="555555"/>
                </a:solidFill>
              </a:defRPr>
            </a:lvl3pPr>
            <a:lvl4pPr>
              <a:defRPr sz="1400">
                <a:solidFill>
                  <a:srgbClr val="555555"/>
                </a:solidFill>
              </a:defRPr>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Content Placeholder 7"/>
          <p:cNvSpPr>
            <a:spLocks noGrp="1"/>
          </p:cNvSpPr>
          <p:nvPr userDrawn="1">
            <p:ph sz="quarter" idx="14"/>
          </p:nvPr>
        </p:nvSpPr>
        <p:spPr>
          <a:xfrm>
            <a:off x="4673600" y="1033272"/>
            <a:ext cx="4140200" cy="329184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solidFill>
                  <a:srgbClr val="555555"/>
                </a:solidFill>
              </a:defRPr>
            </a:lvl2pPr>
            <a:lvl3pPr>
              <a:defRPr sz="1400">
                <a:solidFill>
                  <a:srgbClr val="555555"/>
                </a:solidFill>
              </a:defRPr>
            </a:lvl3pPr>
            <a:lvl4pPr>
              <a:defRPr sz="1400">
                <a:solidFill>
                  <a:srgbClr val="555555"/>
                </a:solidFill>
              </a:defRPr>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2" name="Subtitle 2"/>
          <p:cNvSpPr>
            <a:spLocks noGrp="1"/>
          </p:cNvSpPr>
          <p:nvPr userDrawn="1">
            <p:ph type="subTitle" idx="1"/>
          </p:nvPr>
        </p:nvSpPr>
        <p:spPr>
          <a:xfrm>
            <a:off x="304800" y="537210"/>
            <a:ext cx="7669671"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31914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Slide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CA03CF-2509-E242-BA63-378E6D076844}"/>
              </a:ext>
            </a:extLst>
          </p:cNvPr>
          <p:cNvPicPr>
            <a:picLocks noChangeAspect="1"/>
          </p:cNvPicPr>
          <p:nvPr userDrawn="1"/>
        </p:nvPicPr>
        <p:blipFill rotWithShape="1">
          <a:blip r:embed="rId2"/>
          <a:srcRect t="13062" b="2494"/>
          <a:stretch/>
        </p:blipFill>
        <p:spPr>
          <a:xfrm>
            <a:off x="-20781" y="0"/>
            <a:ext cx="9164781" cy="5159428"/>
          </a:xfrm>
          <a:prstGeom prst="rect">
            <a:avLst/>
          </a:prstGeom>
        </p:spPr>
      </p:pic>
      <p:pic>
        <p:nvPicPr>
          <p:cNvPr id="16" name="Picture 15">
            <a:extLst>
              <a:ext uri="{FF2B5EF4-FFF2-40B4-BE49-F238E27FC236}">
                <a16:creationId xmlns:a16="http://schemas.microsoft.com/office/drawing/2014/main" id="{15412428-9717-CC45-BF25-8DAA69A7532C}"/>
              </a:ext>
            </a:extLst>
          </p:cNvPr>
          <p:cNvPicPr>
            <a:picLocks noChangeAspect="1"/>
          </p:cNvPicPr>
          <p:nvPr userDrawn="1"/>
        </p:nvPicPr>
        <p:blipFill>
          <a:blip r:embed="rId3"/>
          <a:stretch>
            <a:fillRect/>
          </a:stretch>
        </p:blipFill>
        <p:spPr>
          <a:xfrm rot="10800000">
            <a:off x="4951529" y="2707"/>
            <a:ext cx="4192471" cy="5172648"/>
          </a:xfrm>
          <a:prstGeom prst="rect">
            <a:avLst/>
          </a:prstGeom>
        </p:spPr>
      </p:pic>
      <p:sp>
        <p:nvSpPr>
          <p:cNvPr id="3" name="Text Placeholder 11">
            <a:extLst>
              <a:ext uri="{FF2B5EF4-FFF2-40B4-BE49-F238E27FC236}">
                <a16:creationId xmlns:a16="http://schemas.microsoft.com/office/drawing/2014/main" id="{52A00D9C-297B-8D42-9EFB-BEDEEED1E80B}"/>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a:extLst>
              <a:ext uri="{FF2B5EF4-FFF2-40B4-BE49-F238E27FC236}">
                <a16:creationId xmlns:a16="http://schemas.microsoft.com/office/drawing/2014/main" id="{1626D479-0D39-6F48-850B-E7F5AD3EBCB0}"/>
              </a:ext>
            </a:extLst>
          </p:cNvPr>
          <p:cNvPicPr>
            <a:picLocks noChangeAspect="1"/>
          </p:cNvPicPr>
          <p:nvPr userDrawn="1"/>
        </p:nvPicPr>
        <p:blipFill>
          <a:blip r:embed="rId4"/>
          <a:stretch>
            <a:fillRect/>
          </a:stretch>
        </p:blipFill>
        <p:spPr>
          <a:xfrm>
            <a:off x="8091309" y="182585"/>
            <a:ext cx="836791" cy="319064"/>
          </a:xfrm>
          <a:prstGeom prst="rect">
            <a:avLst/>
          </a:prstGeom>
        </p:spPr>
      </p:pic>
    </p:spTree>
    <p:extLst>
      <p:ext uri="{BB962C8B-B14F-4D97-AF65-F5344CB8AC3E}">
        <p14:creationId xmlns:p14="http://schemas.microsoft.com/office/powerpoint/2010/main" val="3772613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Slide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E08BEC-D0C7-2048-BADE-9D711C87DED9}"/>
              </a:ext>
            </a:extLst>
          </p:cNvPr>
          <p:cNvPicPr>
            <a:picLocks noChangeAspect="1"/>
          </p:cNvPicPr>
          <p:nvPr userDrawn="1"/>
        </p:nvPicPr>
        <p:blipFill rotWithShape="1">
          <a:blip r:embed="rId2"/>
          <a:srcRect b="15656"/>
          <a:stretch/>
        </p:blipFill>
        <p:spPr>
          <a:xfrm>
            <a:off x="0" y="1"/>
            <a:ext cx="9144000" cy="5143500"/>
          </a:xfrm>
          <a:prstGeom prst="rect">
            <a:avLst/>
          </a:prstGeom>
        </p:spPr>
      </p:pic>
      <p:sp>
        <p:nvSpPr>
          <p:cNvPr id="12" name="Text Placeholder 11"/>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Section Title</a:t>
            </a:r>
          </a:p>
        </p:txBody>
      </p:sp>
      <p:pic>
        <p:nvPicPr>
          <p:cNvPr id="8" name="Picture 7" descr="Ameren_4c.eps">
            <a:extLst>
              <a:ext uri="{FF2B5EF4-FFF2-40B4-BE49-F238E27FC236}">
                <a16:creationId xmlns:a16="http://schemas.microsoft.com/office/drawing/2014/main" id="{D1C520BF-D8E5-0B4F-9B36-1B7F249AD08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91310" y="178888"/>
            <a:ext cx="836790" cy="322761"/>
          </a:xfrm>
          <a:prstGeom prst="rect">
            <a:avLst/>
          </a:prstGeom>
        </p:spPr>
      </p:pic>
    </p:spTree>
    <p:extLst>
      <p:ext uri="{BB962C8B-B14F-4D97-AF65-F5344CB8AC3E}">
        <p14:creationId xmlns:p14="http://schemas.microsoft.com/office/powerpoint/2010/main" val="4234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Slide 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EC869C6-C2C3-2A40-BE67-860FC56149E1}"/>
              </a:ext>
            </a:extLst>
          </p:cNvPr>
          <p:cNvPicPr>
            <a:picLocks noChangeAspect="1"/>
          </p:cNvPicPr>
          <p:nvPr userDrawn="1"/>
        </p:nvPicPr>
        <p:blipFill rotWithShape="1">
          <a:blip r:embed="rId2"/>
          <a:srcRect b="15625"/>
          <a:stretch/>
        </p:blipFill>
        <p:spPr>
          <a:xfrm>
            <a:off x="0" y="0"/>
            <a:ext cx="9144000" cy="5143500"/>
          </a:xfrm>
          <a:prstGeom prst="rect">
            <a:avLst/>
          </a:prstGeom>
        </p:spPr>
      </p:pic>
      <p:pic>
        <p:nvPicPr>
          <p:cNvPr id="14" name="Picture 13">
            <a:extLst>
              <a:ext uri="{FF2B5EF4-FFF2-40B4-BE49-F238E27FC236}">
                <a16:creationId xmlns:a16="http://schemas.microsoft.com/office/drawing/2014/main" id="{76617D3A-D62E-6F4A-BD27-26A21EF6A3CB}"/>
              </a:ext>
            </a:extLst>
          </p:cNvPr>
          <p:cNvPicPr>
            <a:picLocks noChangeAspect="1"/>
          </p:cNvPicPr>
          <p:nvPr userDrawn="1"/>
        </p:nvPicPr>
        <p:blipFill rotWithShape="1">
          <a:blip r:embed="rId3"/>
          <a:srcRect l="17845"/>
          <a:stretch/>
        </p:blipFill>
        <p:spPr>
          <a:xfrm rot="10800000">
            <a:off x="5699674" y="2707"/>
            <a:ext cx="3444326" cy="5172648"/>
          </a:xfrm>
          <a:prstGeom prst="rect">
            <a:avLst/>
          </a:prstGeom>
        </p:spPr>
      </p:pic>
      <p:sp>
        <p:nvSpPr>
          <p:cNvPr id="3" name="Text Placeholder 11">
            <a:extLst>
              <a:ext uri="{FF2B5EF4-FFF2-40B4-BE49-F238E27FC236}">
                <a16:creationId xmlns:a16="http://schemas.microsoft.com/office/drawing/2014/main" id="{BF506A94-5677-9445-B5D2-26E0A2AB037B}"/>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a:extLst>
              <a:ext uri="{FF2B5EF4-FFF2-40B4-BE49-F238E27FC236}">
                <a16:creationId xmlns:a16="http://schemas.microsoft.com/office/drawing/2014/main" id="{238FC02C-C478-5846-AFC8-5075A3E35660}"/>
              </a:ext>
            </a:extLst>
          </p:cNvPr>
          <p:cNvPicPr>
            <a:picLocks noChangeAspect="1"/>
          </p:cNvPicPr>
          <p:nvPr userDrawn="1"/>
        </p:nvPicPr>
        <p:blipFill>
          <a:blip r:embed="rId4"/>
          <a:stretch>
            <a:fillRect/>
          </a:stretch>
        </p:blipFill>
        <p:spPr>
          <a:xfrm>
            <a:off x="8091309" y="182585"/>
            <a:ext cx="836791" cy="319064"/>
          </a:xfrm>
          <a:prstGeom prst="rect">
            <a:avLst/>
          </a:prstGeom>
        </p:spPr>
      </p:pic>
    </p:spTree>
    <p:extLst>
      <p:ext uri="{BB962C8B-B14F-4D97-AF65-F5344CB8AC3E}">
        <p14:creationId xmlns:p14="http://schemas.microsoft.com/office/powerpoint/2010/main" val="1380469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Slide 5">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1410212-0CB1-6441-A3A6-7505B24B6818}"/>
              </a:ext>
            </a:extLst>
          </p:cNvPr>
          <p:cNvPicPr>
            <a:picLocks noChangeAspect="1"/>
          </p:cNvPicPr>
          <p:nvPr userDrawn="1"/>
        </p:nvPicPr>
        <p:blipFill rotWithShape="1">
          <a:blip r:embed="rId2"/>
          <a:srcRect l="11150" t="29986" r="5870" b="-396"/>
          <a:stretch/>
        </p:blipFill>
        <p:spPr>
          <a:xfrm>
            <a:off x="0" y="2707"/>
            <a:ext cx="9144000" cy="5172648"/>
          </a:xfrm>
          <a:prstGeom prst="rect">
            <a:avLst/>
          </a:prstGeom>
        </p:spPr>
      </p:pic>
      <p:pic>
        <p:nvPicPr>
          <p:cNvPr id="10" name="Picture 9">
            <a:extLst>
              <a:ext uri="{FF2B5EF4-FFF2-40B4-BE49-F238E27FC236}">
                <a16:creationId xmlns:a16="http://schemas.microsoft.com/office/drawing/2014/main" id="{9508E4CD-2F55-6343-8C4A-FAD0B4D7A6E8}"/>
              </a:ext>
            </a:extLst>
          </p:cNvPr>
          <p:cNvPicPr>
            <a:picLocks noChangeAspect="1"/>
          </p:cNvPicPr>
          <p:nvPr userDrawn="1"/>
        </p:nvPicPr>
        <p:blipFill rotWithShape="1">
          <a:blip r:embed="rId3"/>
          <a:srcRect l="17845"/>
          <a:stretch/>
        </p:blipFill>
        <p:spPr>
          <a:xfrm rot="10800000">
            <a:off x="5699674" y="2707"/>
            <a:ext cx="3444326" cy="5172648"/>
          </a:xfrm>
          <a:prstGeom prst="rect">
            <a:avLst/>
          </a:prstGeom>
        </p:spPr>
      </p:pic>
      <p:sp>
        <p:nvSpPr>
          <p:cNvPr id="5" name="Text Placeholder 11">
            <a:extLst>
              <a:ext uri="{FF2B5EF4-FFF2-40B4-BE49-F238E27FC236}">
                <a16:creationId xmlns:a16="http://schemas.microsoft.com/office/drawing/2014/main" id="{395588E2-EA7E-6740-8648-424AD159E116}"/>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a:extLst>
              <a:ext uri="{FF2B5EF4-FFF2-40B4-BE49-F238E27FC236}">
                <a16:creationId xmlns:a16="http://schemas.microsoft.com/office/drawing/2014/main" id="{A2161759-52A2-9248-9B59-92B88522FE01}"/>
              </a:ext>
            </a:extLst>
          </p:cNvPr>
          <p:cNvPicPr>
            <a:picLocks noChangeAspect="1"/>
          </p:cNvPicPr>
          <p:nvPr userDrawn="1"/>
        </p:nvPicPr>
        <p:blipFill>
          <a:blip r:embed="rId4"/>
          <a:stretch>
            <a:fillRect/>
          </a:stretch>
        </p:blipFill>
        <p:spPr>
          <a:xfrm>
            <a:off x="8091309" y="182585"/>
            <a:ext cx="836791" cy="319064"/>
          </a:xfrm>
          <a:prstGeom prst="rect">
            <a:avLst/>
          </a:prstGeom>
        </p:spPr>
      </p:pic>
    </p:spTree>
    <p:extLst>
      <p:ext uri="{BB962C8B-B14F-4D97-AF65-F5344CB8AC3E}">
        <p14:creationId xmlns:p14="http://schemas.microsoft.com/office/powerpoint/2010/main" val="3929449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Slide 6">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9CC75BE-8EC7-3045-8AB4-C466930B0607}"/>
              </a:ext>
            </a:extLst>
          </p:cNvPr>
          <p:cNvPicPr>
            <a:picLocks noChangeAspect="1"/>
          </p:cNvPicPr>
          <p:nvPr userDrawn="1"/>
        </p:nvPicPr>
        <p:blipFill rotWithShape="1">
          <a:blip r:embed="rId2"/>
          <a:srcRect l="10134" t="19068" r="9389" b="13032"/>
          <a:stretch/>
        </p:blipFill>
        <p:spPr>
          <a:xfrm>
            <a:off x="0" y="0"/>
            <a:ext cx="9144000" cy="5143500"/>
          </a:xfrm>
          <a:prstGeom prst="rect">
            <a:avLst/>
          </a:prstGeom>
        </p:spPr>
      </p:pic>
      <p:sp>
        <p:nvSpPr>
          <p:cNvPr id="10" name="Text Placeholder 11">
            <a:extLst>
              <a:ext uri="{FF2B5EF4-FFF2-40B4-BE49-F238E27FC236}">
                <a16:creationId xmlns:a16="http://schemas.microsoft.com/office/drawing/2014/main" id="{B5EFC98B-6B7B-9447-B26D-6CE12481E837}"/>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11" name="Picture 10" descr="Ameren_4c.eps">
            <a:extLst>
              <a:ext uri="{FF2B5EF4-FFF2-40B4-BE49-F238E27FC236}">
                <a16:creationId xmlns:a16="http://schemas.microsoft.com/office/drawing/2014/main" id="{07181375-A6C8-D24A-A72B-8349CB74C2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91310" y="178888"/>
            <a:ext cx="836790" cy="322761"/>
          </a:xfrm>
          <a:prstGeom prst="rect">
            <a:avLst/>
          </a:prstGeom>
        </p:spPr>
      </p:pic>
    </p:spTree>
    <p:extLst>
      <p:ext uri="{BB962C8B-B14F-4D97-AF65-F5344CB8AC3E}">
        <p14:creationId xmlns:p14="http://schemas.microsoft.com/office/powerpoint/2010/main" val="277297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Slide 7">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608A0D-89F7-CA42-B1BC-D88C4F94688F}"/>
              </a:ext>
            </a:extLst>
          </p:cNvPr>
          <p:cNvPicPr>
            <a:picLocks noChangeAspect="1"/>
          </p:cNvPicPr>
          <p:nvPr userDrawn="1"/>
        </p:nvPicPr>
        <p:blipFill rotWithShape="1">
          <a:blip r:embed="rId2"/>
          <a:srcRect l="14577" t="24647" b="3300"/>
          <a:stretch/>
        </p:blipFill>
        <p:spPr>
          <a:xfrm>
            <a:off x="0" y="0"/>
            <a:ext cx="9144000" cy="5143500"/>
          </a:xfrm>
          <a:prstGeom prst="rect">
            <a:avLst/>
          </a:prstGeom>
        </p:spPr>
      </p:pic>
      <p:sp>
        <p:nvSpPr>
          <p:cNvPr id="4" name="Text Placeholder 11">
            <a:extLst>
              <a:ext uri="{FF2B5EF4-FFF2-40B4-BE49-F238E27FC236}">
                <a16:creationId xmlns:a16="http://schemas.microsoft.com/office/drawing/2014/main" id="{6BA0B943-D4A6-6144-90AD-8DAD2889BB64}"/>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a:extLst>
              <a:ext uri="{FF2B5EF4-FFF2-40B4-BE49-F238E27FC236}">
                <a16:creationId xmlns:a16="http://schemas.microsoft.com/office/drawing/2014/main" id="{DF588153-FBE2-7B4C-A975-8A3AE88DB660}"/>
              </a:ext>
            </a:extLst>
          </p:cNvPr>
          <p:cNvPicPr>
            <a:picLocks noChangeAspect="1"/>
          </p:cNvPicPr>
          <p:nvPr userDrawn="1"/>
        </p:nvPicPr>
        <p:blipFill>
          <a:blip r:embed="rId3"/>
          <a:stretch>
            <a:fillRect/>
          </a:stretch>
        </p:blipFill>
        <p:spPr>
          <a:xfrm>
            <a:off x="8091309" y="182585"/>
            <a:ext cx="836791" cy="319064"/>
          </a:xfrm>
          <a:prstGeom prst="rect">
            <a:avLst/>
          </a:prstGeom>
        </p:spPr>
      </p:pic>
    </p:spTree>
    <p:extLst>
      <p:ext uri="{BB962C8B-B14F-4D97-AF65-F5344CB8AC3E}">
        <p14:creationId xmlns:p14="http://schemas.microsoft.com/office/powerpoint/2010/main" val="2904689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Slide 8">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35F9FF1-253A-924C-BB1A-C90D09144058}"/>
              </a:ext>
            </a:extLst>
          </p:cNvPr>
          <p:cNvPicPr>
            <a:picLocks noChangeAspect="1"/>
          </p:cNvPicPr>
          <p:nvPr userDrawn="1"/>
        </p:nvPicPr>
        <p:blipFill rotWithShape="1">
          <a:blip r:embed="rId2"/>
          <a:srcRect l="7776" t="4767" b="17442"/>
          <a:stretch/>
        </p:blipFill>
        <p:spPr>
          <a:xfrm>
            <a:off x="0" y="0"/>
            <a:ext cx="9143999" cy="5143500"/>
          </a:xfrm>
          <a:prstGeom prst="rect">
            <a:avLst/>
          </a:prstGeom>
        </p:spPr>
      </p:pic>
      <p:pic>
        <p:nvPicPr>
          <p:cNvPr id="5" name="Picture 4">
            <a:extLst>
              <a:ext uri="{FF2B5EF4-FFF2-40B4-BE49-F238E27FC236}">
                <a16:creationId xmlns:a16="http://schemas.microsoft.com/office/drawing/2014/main" id="{D1D51762-B8D1-134E-9800-472047E1C6D8}"/>
              </a:ext>
            </a:extLst>
          </p:cNvPr>
          <p:cNvPicPr>
            <a:picLocks noChangeAspect="1"/>
          </p:cNvPicPr>
          <p:nvPr userDrawn="1"/>
        </p:nvPicPr>
        <p:blipFill rotWithShape="1">
          <a:blip r:embed="rId3"/>
          <a:srcRect l="17845"/>
          <a:stretch/>
        </p:blipFill>
        <p:spPr>
          <a:xfrm rot="10800000">
            <a:off x="5699674" y="2707"/>
            <a:ext cx="3444326" cy="5172648"/>
          </a:xfrm>
          <a:prstGeom prst="rect">
            <a:avLst/>
          </a:prstGeom>
        </p:spPr>
      </p:pic>
      <p:sp>
        <p:nvSpPr>
          <p:cNvPr id="4" name="Text Placeholder 11">
            <a:extLst>
              <a:ext uri="{FF2B5EF4-FFF2-40B4-BE49-F238E27FC236}">
                <a16:creationId xmlns:a16="http://schemas.microsoft.com/office/drawing/2014/main" id="{54725A4F-45C0-CD43-8C54-088174425648}"/>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7" name="Picture 6">
            <a:extLst>
              <a:ext uri="{FF2B5EF4-FFF2-40B4-BE49-F238E27FC236}">
                <a16:creationId xmlns:a16="http://schemas.microsoft.com/office/drawing/2014/main" id="{8DAA3D74-845C-B345-9B9A-7B28DE2FA82F}"/>
              </a:ext>
            </a:extLst>
          </p:cNvPr>
          <p:cNvPicPr>
            <a:picLocks noChangeAspect="1"/>
          </p:cNvPicPr>
          <p:nvPr userDrawn="1"/>
        </p:nvPicPr>
        <p:blipFill>
          <a:blip r:embed="rId4"/>
          <a:stretch>
            <a:fillRect/>
          </a:stretch>
        </p:blipFill>
        <p:spPr>
          <a:xfrm>
            <a:off x="8091309" y="182585"/>
            <a:ext cx="836791" cy="319064"/>
          </a:xfrm>
          <a:prstGeom prst="rect">
            <a:avLst/>
          </a:prstGeom>
        </p:spPr>
      </p:pic>
    </p:spTree>
    <p:extLst>
      <p:ext uri="{BB962C8B-B14F-4D97-AF65-F5344CB8AC3E}">
        <p14:creationId xmlns:p14="http://schemas.microsoft.com/office/powerpoint/2010/main" val="4256974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Slide 9">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9D1A6E-1B39-A54C-BA22-AB1A7701DF1E}"/>
              </a:ext>
            </a:extLst>
          </p:cNvPr>
          <p:cNvPicPr>
            <a:picLocks noChangeAspect="1"/>
          </p:cNvPicPr>
          <p:nvPr userDrawn="1"/>
        </p:nvPicPr>
        <p:blipFill rotWithShape="1">
          <a:blip r:embed="rId2"/>
          <a:srcRect l="8133" b="22488"/>
          <a:stretch/>
        </p:blipFill>
        <p:spPr>
          <a:xfrm>
            <a:off x="0" y="0"/>
            <a:ext cx="9142116" cy="5143500"/>
          </a:xfrm>
          <a:prstGeom prst="rect">
            <a:avLst/>
          </a:prstGeom>
        </p:spPr>
      </p:pic>
      <p:sp>
        <p:nvSpPr>
          <p:cNvPr id="12" name="Text Placeholder 11"/>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Section Title</a:t>
            </a:r>
          </a:p>
        </p:txBody>
      </p:sp>
      <p:pic>
        <p:nvPicPr>
          <p:cNvPr id="8" name="Picture 7">
            <a:extLst>
              <a:ext uri="{FF2B5EF4-FFF2-40B4-BE49-F238E27FC236}">
                <a16:creationId xmlns:a16="http://schemas.microsoft.com/office/drawing/2014/main" id="{9C532B65-9F7D-4049-94D8-83E4875E8013}"/>
              </a:ext>
            </a:extLst>
          </p:cNvPr>
          <p:cNvPicPr>
            <a:picLocks noChangeAspect="1"/>
          </p:cNvPicPr>
          <p:nvPr userDrawn="1"/>
        </p:nvPicPr>
        <p:blipFill>
          <a:blip r:embed="rId3"/>
          <a:stretch>
            <a:fillRect/>
          </a:stretch>
        </p:blipFill>
        <p:spPr>
          <a:xfrm>
            <a:off x="8091310" y="178888"/>
            <a:ext cx="846487" cy="322761"/>
          </a:xfrm>
          <a:prstGeom prst="rect">
            <a:avLst/>
          </a:prstGeom>
        </p:spPr>
      </p:pic>
    </p:spTree>
    <p:extLst>
      <p:ext uri="{BB962C8B-B14F-4D97-AF65-F5344CB8AC3E}">
        <p14:creationId xmlns:p14="http://schemas.microsoft.com/office/powerpoint/2010/main" val="202333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Logo">
    <p:spTree>
      <p:nvGrpSpPr>
        <p:cNvPr id="1" name=""/>
        <p:cNvGrpSpPr/>
        <p:nvPr/>
      </p:nvGrpSpPr>
      <p:grpSpPr>
        <a:xfrm>
          <a:off x="0" y="0"/>
          <a:ext cx="0" cy="0"/>
          <a:chOff x="0" y="0"/>
          <a:chExt cx="0" cy="0"/>
        </a:xfrm>
      </p:grpSpPr>
      <p:pic>
        <p:nvPicPr>
          <p:cNvPr id="11" name="Picture 10" descr="Ameren_4c.eps">
            <a:extLst>
              <a:ext uri="{FF2B5EF4-FFF2-40B4-BE49-F238E27FC236}">
                <a16:creationId xmlns:a16="http://schemas.microsoft.com/office/drawing/2014/main" id="{1358A9B1-7C95-4543-83B0-02B056373F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5920" y="1576009"/>
            <a:ext cx="4038254" cy="1557608"/>
          </a:xfrm>
          <a:prstGeom prst="rect">
            <a:avLst/>
          </a:prstGeom>
        </p:spPr>
      </p:pic>
      <p:sp>
        <p:nvSpPr>
          <p:cNvPr id="5" name="Rectangle 4">
            <a:extLst>
              <a:ext uri="{FF2B5EF4-FFF2-40B4-BE49-F238E27FC236}">
                <a16:creationId xmlns:a16="http://schemas.microsoft.com/office/drawing/2014/main" id="{C245F664-F43B-C047-B7EE-64D5CAF95487}"/>
              </a:ext>
            </a:extLst>
          </p:cNvPr>
          <p:cNvSpPr/>
          <p:nvPr userDrawn="1"/>
        </p:nvSpPr>
        <p:spPr>
          <a:xfrm>
            <a:off x="0" y="4967156"/>
            <a:ext cx="9144000" cy="195132"/>
          </a:xfrm>
          <a:prstGeom prst="rect">
            <a:avLst/>
          </a:prstGeom>
          <a:solidFill>
            <a:srgbClr val="63AF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746E3D51-8D6A-C648-834B-E9339A323B25}"/>
              </a:ext>
            </a:extLst>
          </p:cNvPr>
          <p:cNvSpPr txBox="1">
            <a:spLocks/>
          </p:cNvSpPr>
          <p:nvPr userDrawn="1"/>
        </p:nvSpPr>
        <p:spPr>
          <a:xfrm>
            <a:off x="8712200" y="4965700"/>
            <a:ext cx="438150" cy="177800"/>
          </a:xfrm>
          <a:prstGeom prst="rect">
            <a:avLst/>
          </a:prstGeom>
          <a:noFill/>
          <a:ln>
            <a:noFill/>
          </a:ln>
          <a:effectLst/>
        </p:spPr>
        <p:txBody>
          <a:bodyPr vert="horz" lIns="91440" tIns="45720" rIns="91440" bIns="45720" rtlCol="0" anchor="ctr"/>
          <a:lstStyle>
            <a:defPPr>
              <a:defRPr lang="en-US"/>
            </a:defPPr>
            <a:lvl1pPr marL="0" algn="l" defTabSz="457200" rtl="0" eaLnBrk="1" latinLnBrk="0" hangingPunct="1">
              <a:defRPr sz="9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A5A92CE-986F-7D4E-8205-EC373F8C631F}" type="slidenum">
              <a:rPr lang="en-US" smtClean="0"/>
              <a:pPr/>
              <a:t>‹#›</a:t>
            </a:fld>
            <a:endParaRPr lang="en-US" dirty="0"/>
          </a:p>
        </p:txBody>
      </p:sp>
      <p:pic>
        <p:nvPicPr>
          <p:cNvPr id="9" name="Picture 8">
            <a:extLst>
              <a:ext uri="{FF2B5EF4-FFF2-40B4-BE49-F238E27FC236}">
                <a16:creationId xmlns:a16="http://schemas.microsoft.com/office/drawing/2014/main" id="{6FA3BF34-21C7-724A-881E-D2FBF3B10598}"/>
              </a:ext>
            </a:extLst>
          </p:cNvPr>
          <p:cNvPicPr>
            <a:picLocks noChangeAspect="1"/>
          </p:cNvPicPr>
          <p:nvPr userDrawn="1"/>
        </p:nvPicPr>
        <p:blipFill rotWithShape="1">
          <a:blip r:embed="rId3"/>
          <a:srcRect t="38034" b="31404"/>
          <a:stretch/>
        </p:blipFill>
        <p:spPr>
          <a:xfrm>
            <a:off x="-6350" y="4604011"/>
            <a:ext cx="9144000" cy="349323"/>
          </a:xfrm>
          <a:prstGeom prst="rect">
            <a:avLst/>
          </a:prstGeom>
        </p:spPr>
      </p:pic>
    </p:spTree>
    <p:extLst>
      <p:ext uri="{BB962C8B-B14F-4D97-AF65-F5344CB8AC3E}">
        <p14:creationId xmlns:p14="http://schemas.microsoft.com/office/powerpoint/2010/main" val="266063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2602319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asic 3 Column">
    <p:spTree>
      <p:nvGrpSpPr>
        <p:cNvPr id="1" name=""/>
        <p:cNvGrpSpPr/>
        <p:nvPr/>
      </p:nvGrpSpPr>
      <p:grpSpPr>
        <a:xfrm>
          <a:off x="0" y="0"/>
          <a:ext cx="0" cy="0"/>
          <a:chOff x="0" y="0"/>
          <a:chExt cx="0" cy="0"/>
        </a:xfrm>
      </p:grpSpPr>
      <p:sp>
        <p:nvSpPr>
          <p:cNvPr id="8" name="Content Placeholder 7"/>
          <p:cNvSpPr>
            <a:spLocks noGrp="1"/>
          </p:cNvSpPr>
          <p:nvPr userDrawn="1">
            <p:ph sz="quarter" idx="13"/>
          </p:nvPr>
        </p:nvSpPr>
        <p:spPr>
          <a:xfrm>
            <a:off x="304800" y="1033272"/>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2" name="Content Placeholder 7"/>
          <p:cNvSpPr>
            <a:spLocks noGrp="1"/>
          </p:cNvSpPr>
          <p:nvPr userDrawn="1">
            <p:ph sz="quarter" idx="14"/>
          </p:nvPr>
        </p:nvSpPr>
        <p:spPr>
          <a:xfrm>
            <a:off x="3289300" y="1033272"/>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3" name="Content Placeholder 7"/>
          <p:cNvSpPr>
            <a:spLocks noGrp="1"/>
          </p:cNvSpPr>
          <p:nvPr userDrawn="1">
            <p:ph sz="quarter" idx="15"/>
          </p:nvPr>
        </p:nvSpPr>
        <p:spPr>
          <a:xfrm>
            <a:off x="6273800" y="1033272"/>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4" name="Title 1"/>
          <p:cNvSpPr>
            <a:spLocks noGrp="1"/>
          </p:cNvSpPr>
          <p:nvPr userDrawn="1">
            <p:ph type="ctrTitle"/>
          </p:nvPr>
        </p:nvSpPr>
        <p:spPr>
          <a:xfrm>
            <a:off x="304800" y="192024"/>
            <a:ext cx="7612474"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5" name="Subtitle 2"/>
          <p:cNvSpPr>
            <a:spLocks noGrp="1"/>
          </p:cNvSpPr>
          <p:nvPr userDrawn="1">
            <p:ph type="subTitle" idx="1"/>
          </p:nvPr>
        </p:nvSpPr>
        <p:spPr>
          <a:xfrm>
            <a:off x="304800" y="537210"/>
            <a:ext cx="7650761"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41051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5" name="Subtitle 2"/>
          <p:cNvSpPr>
            <a:spLocks noGrp="1"/>
          </p:cNvSpPr>
          <p:nvPr userDrawn="1">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3" name="Footer Placeholder 2"/>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2652935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asic 1 Column">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304799" y="540314"/>
            <a:ext cx="7578606" cy="261049"/>
          </a:xfrm>
          <a:prstGeom prst="rect">
            <a:avLst/>
          </a:prstGeom>
        </p:spPr>
        <p:txBody>
          <a:bodyPr/>
          <a:lstStyle>
            <a:lvl1pPr marL="0" indent="0">
              <a:buNone/>
              <a:defRPr lang="en-US" sz="1400" b="1" kern="1200" dirty="0" smtClean="0">
                <a:solidFill>
                  <a:srgbClr val="1B6CB5"/>
                </a:solidFill>
                <a:latin typeface="+mn-lt"/>
                <a:ea typeface="+mn-ea"/>
                <a:cs typeface="+mn-cs"/>
              </a:defRPr>
            </a:lvl1pPr>
          </a:lstStyle>
          <a:p>
            <a:pPr lvl="0"/>
            <a:r>
              <a:rPr lang="en-US" dirty="0"/>
              <a:t>Click to edit Master text styles</a:t>
            </a:r>
          </a:p>
        </p:txBody>
      </p:sp>
      <p:sp>
        <p:nvSpPr>
          <p:cNvPr id="2" name="Title 1"/>
          <p:cNvSpPr>
            <a:spLocks noGrp="1"/>
          </p:cNvSpPr>
          <p:nvPr userDrawn="1">
            <p:ph type="ctrTitle"/>
          </p:nvPr>
        </p:nvSpPr>
        <p:spPr>
          <a:xfrm>
            <a:off x="304799" y="192024"/>
            <a:ext cx="7499585"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8" name="Content Placeholder 7"/>
          <p:cNvSpPr>
            <a:spLocks noGrp="1"/>
          </p:cNvSpPr>
          <p:nvPr>
            <p:ph sz="quarter" idx="13"/>
          </p:nvPr>
        </p:nvSpPr>
        <p:spPr>
          <a:xfrm>
            <a:off x="304800" y="1033272"/>
            <a:ext cx="8482584" cy="1399286"/>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3" name="Footer Placeholder 2"/>
          <p:cNvSpPr>
            <a:spLocks noGrp="1"/>
          </p:cNvSpPr>
          <p:nvPr>
            <p:ph type="ftr" sz="quarter" idx="15"/>
          </p:nvPr>
        </p:nvSpPr>
        <p:spPr/>
        <p:txBody>
          <a:bodyPr/>
          <a:lstStyle/>
          <a:p>
            <a:endParaRPr lang="en-US" dirty="0"/>
          </a:p>
        </p:txBody>
      </p:sp>
    </p:spTree>
    <p:extLst>
      <p:ext uri="{BB962C8B-B14F-4D97-AF65-F5344CB8AC3E}">
        <p14:creationId xmlns:p14="http://schemas.microsoft.com/office/powerpoint/2010/main" val="173121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asic 2 Column">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304799" y="192024"/>
            <a:ext cx="7631289"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8" name="Content Placeholder 7"/>
          <p:cNvSpPr>
            <a:spLocks noGrp="1"/>
          </p:cNvSpPr>
          <p:nvPr userDrawn="1">
            <p:ph sz="quarter" idx="13"/>
          </p:nvPr>
        </p:nvSpPr>
        <p:spPr>
          <a:xfrm>
            <a:off x="304800" y="1033272"/>
            <a:ext cx="4140200" cy="329184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9" name="Content Placeholder 7"/>
          <p:cNvSpPr>
            <a:spLocks noGrp="1"/>
          </p:cNvSpPr>
          <p:nvPr userDrawn="1">
            <p:ph sz="quarter" idx="14"/>
          </p:nvPr>
        </p:nvSpPr>
        <p:spPr>
          <a:xfrm>
            <a:off x="4673600" y="1033272"/>
            <a:ext cx="4140200" cy="329184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2" name="Subtitle 2"/>
          <p:cNvSpPr>
            <a:spLocks noGrp="1"/>
          </p:cNvSpPr>
          <p:nvPr userDrawn="1">
            <p:ph type="subTitle" idx="1"/>
          </p:nvPr>
        </p:nvSpPr>
        <p:spPr>
          <a:xfrm>
            <a:off x="304800" y="537210"/>
            <a:ext cx="7669671"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3" name="Footer Placeholder 2"/>
          <p:cNvSpPr>
            <a:spLocks noGrp="1"/>
          </p:cNvSpPr>
          <p:nvPr>
            <p:ph type="ftr" sz="quarter" idx="15"/>
          </p:nvPr>
        </p:nvSpPr>
        <p:spPr/>
        <p:txBody>
          <a:bodyPr/>
          <a:lstStyle/>
          <a:p>
            <a:endParaRPr lang="en-US" dirty="0"/>
          </a:p>
        </p:txBody>
      </p:sp>
    </p:spTree>
    <p:extLst>
      <p:ext uri="{BB962C8B-B14F-4D97-AF65-F5344CB8AC3E}">
        <p14:creationId xmlns:p14="http://schemas.microsoft.com/office/powerpoint/2010/main" val="152054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asic 3 Column">
    <p:spTree>
      <p:nvGrpSpPr>
        <p:cNvPr id="1" name=""/>
        <p:cNvGrpSpPr/>
        <p:nvPr/>
      </p:nvGrpSpPr>
      <p:grpSpPr>
        <a:xfrm>
          <a:off x="0" y="0"/>
          <a:ext cx="0" cy="0"/>
          <a:chOff x="0" y="0"/>
          <a:chExt cx="0" cy="0"/>
        </a:xfrm>
      </p:grpSpPr>
      <p:sp>
        <p:nvSpPr>
          <p:cNvPr id="8" name="Content Placeholder 7"/>
          <p:cNvSpPr>
            <a:spLocks noGrp="1"/>
          </p:cNvSpPr>
          <p:nvPr userDrawn="1">
            <p:ph sz="quarter" idx="13"/>
          </p:nvPr>
        </p:nvSpPr>
        <p:spPr>
          <a:xfrm>
            <a:off x="304800" y="1033272"/>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2" name="Content Placeholder 7"/>
          <p:cNvSpPr>
            <a:spLocks noGrp="1"/>
          </p:cNvSpPr>
          <p:nvPr userDrawn="1">
            <p:ph sz="quarter" idx="14"/>
          </p:nvPr>
        </p:nvSpPr>
        <p:spPr>
          <a:xfrm>
            <a:off x="3289300" y="1033272"/>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3" name="Content Placeholder 7"/>
          <p:cNvSpPr>
            <a:spLocks noGrp="1"/>
          </p:cNvSpPr>
          <p:nvPr userDrawn="1">
            <p:ph sz="quarter" idx="15"/>
          </p:nvPr>
        </p:nvSpPr>
        <p:spPr>
          <a:xfrm>
            <a:off x="6273800" y="1033272"/>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4" name="Title 1"/>
          <p:cNvSpPr>
            <a:spLocks noGrp="1"/>
          </p:cNvSpPr>
          <p:nvPr userDrawn="1">
            <p:ph type="ctrTitle"/>
          </p:nvPr>
        </p:nvSpPr>
        <p:spPr>
          <a:xfrm>
            <a:off x="304800" y="192024"/>
            <a:ext cx="7612474"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5" name="Subtitle 2"/>
          <p:cNvSpPr>
            <a:spLocks noGrp="1"/>
          </p:cNvSpPr>
          <p:nvPr userDrawn="1">
            <p:ph type="subTitle" idx="1"/>
          </p:nvPr>
        </p:nvSpPr>
        <p:spPr>
          <a:xfrm>
            <a:off x="304800" y="537210"/>
            <a:ext cx="7650761"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6"/>
          </p:nvPr>
        </p:nvSpPr>
        <p:spPr/>
        <p:txBody>
          <a:bodyPr/>
          <a:lstStyle/>
          <a:p>
            <a:endParaRPr lang="en-US" dirty="0"/>
          </a:p>
        </p:txBody>
      </p:sp>
    </p:spTree>
    <p:extLst>
      <p:ext uri="{BB962C8B-B14F-4D97-AF65-F5344CB8AC3E}">
        <p14:creationId xmlns:p14="http://schemas.microsoft.com/office/powerpoint/2010/main" val="73705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asic 4 Column">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04800" y="1033272"/>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a:p>
            <a:pPr lvl="0"/>
            <a:endParaRPr lang="en-US" dirty="0"/>
          </a:p>
        </p:txBody>
      </p:sp>
      <p:sp>
        <p:nvSpPr>
          <p:cNvPr id="10" name="Content Placeholder 7"/>
          <p:cNvSpPr>
            <a:spLocks noGrp="1"/>
          </p:cNvSpPr>
          <p:nvPr>
            <p:ph sz="quarter" idx="14"/>
          </p:nvPr>
        </p:nvSpPr>
        <p:spPr>
          <a:xfrm>
            <a:off x="2465917" y="1033272"/>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a:p>
            <a:pPr lvl="0"/>
            <a:endParaRPr lang="en-US" dirty="0"/>
          </a:p>
        </p:txBody>
      </p:sp>
      <p:sp>
        <p:nvSpPr>
          <p:cNvPr id="11" name="Content Placeholder 7"/>
          <p:cNvSpPr>
            <a:spLocks noGrp="1"/>
          </p:cNvSpPr>
          <p:nvPr>
            <p:ph sz="quarter" idx="15"/>
          </p:nvPr>
        </p:nvSpPr>
        <p:spPr>
          <a:xfrm>
            <a:off x="4627034" y="1033272"/>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a:p>
            <a:pPr lvl="0"/>
            <a:endParaRPr lang="en-US" dirty="0"/>
          </a:p>
        </p:txBody>
      </p:sp>
      <p:sp>
        <p:nvSpPr>
          <p:cNvPr id="14" name="Content Placeholder 7"/>
          <p:cNvSpPr>
            <a:spLocks noGrp="1"/>
          </p:cNvSpPr>
          <p:nvPr>
            <p:ph sz="quarter" idx="16"/>
          </p:nvPr>
        </p:nvSpPr>
        <p:spPr>
          <a:xfrm>
            <a:off x="6788150" y="1033272"/>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a:p>
            <a:pPr lvl="0"/>
            <a:endParaRPr lang="en-US" dirty="0"/>
          </a:p>
        </p:txBody>
      </p:sp>
      <p:sp>
        <p:nvSpPr>
          <p:cNvPr id="15" name="Title 1"/>
          <p:cNvSpPr>
            <a:spLocks noGrp="1"/>
          </p:cNvSpPr>
          <p:nvPr>
            <p:ph type="ctrTitle"/>
          </p:nvPr>
        </p:nvSpPr>
        <p:spPr>
          <a:xfrm>
            <a:off x="304799" y="192024"/>
            <a:ext cx="7680207"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6" name="Subtitle 2"/>
          <p:cNvSpPr>
            <a:spLocks noGrp="1"/>
          </p:cNvSpPr>
          <p:nvPr>
            <p:ph type="subTitle" idx="1"/>
          </p:nvPr>
        </p:nvSpPr>
        <p:spPr>
          <a:xfrm>
            <a:off x="304800" y="537210"/>
            <a:ext cx="7718835"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1288872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amp; 2 Column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04800" y="1033272"/>
            <a:ext cx="8521700" cy="1571705"/>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9" name="Content Placeholder 7"/>
          <p:cNvSpPr>
            <a:spLocks noGrp="1"/>
          </p:cNvSpPr>
          <p:nvPr>
            <p:ph sz="quarter" idx="14"/>
          </p:nvPr>
        </p:nvSpPr>
        <p:spPr>
          <a:xfrm>
            <a:off x="304800" y="2755900"/>
            <a:ext cx="40894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0" name="Content Placeholder 7"/>
          <p:cNvSpPr>
            <a:spLocks noGrp="1"/>
          </p:cNvSpPr>
          <p:nvPr>
            <p:ph sz="quarter" idx="15"/>
          </p:nvPr>
        </p:nvSpPr>
        <p:spPr>
          <a:xfrm>
            <a:off x="4737100" y="2755900"/>
            <a:ext cx="40894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4"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5"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6"/>
          </p:nvPr>
        </p:nvSpPr>
        <p:spPr/>
        <p:txBody>
          <a:bodyPr/>
          <a:lstStyle/>
          <a:p>
            <a:endParaRPr lang="en-US" dirty="0"/>
          </a:p>
        </p:txBody>
      </p:sp>
    </p:spTree>
    <p:extLst>
      <p:ext uri="{BB962C8B-B14F-4D97-AF65-F5344CB8AC3E}">
        <p14:creationId xmlns:p14="http://schemas.microsoft.com/office/powerpoint/2010/main" val="384781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amp; 3 Column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04800" y="2787650"/>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2" name="Content Placeholder 7"/>
          <p:cNvSpPr>
            <a:spLocks noGrp="1"/>
          </p:cNvSpPr>
          <p:nvPr>
            <p:ph sz="quarter" idx="14"/>
          </p:nvPr>
        </p:nvSpPr>
        <p:spPr>
          <a:xfrm>
            <a:off x="3289300" y="2787650"/>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3" name="Content Placeholder 7"/>
          <p:cNvSpPr>
            <a:spLocks noGrp="1"/>
          </p:cNvSpPr>
          <p:nvPr>
            <p:ph sz="quarter" idx="15"/>
          </p:nvPr>
        </p:nvSpPr>
        <p:spPr>
          <a:xfrm>
            <a:off x="6273800" y="2787650"/>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5" name="Title 1"/>
          <p:cNvSpPr>
            <a:spLocks noGrp="1"/>
          </p:cNvSpPr>
          <p:nvPr>
            <p:ph type="ctrTitle"/>
          </p:nvPr>
        </p:nvSpPr>
        <p:spPr>
          <a:xfrm>
            <a:off x="304800" y="192024"/>
            <a:ext cx="76200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6" name="Subtitle 2"/>
          <p:cNvSpPr>
            <a:spLocks noGrp="1"/>
          </p:cNvSpPr>
          <p:nvPr>
            <p:ph type="subTitle" idx="1"/>
          </p:nvPr>
        </p:nvSpPr>
        <p:spPr>
          <a:xfrm>
            <a:off x="304800" y="537210"/>
            <a:ext cx="7658325"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7" name="Content Placeholder 7"/>
          <p:cNvSpPr>
            <a:spLocks noGrp="1"/>
          </p:cNvSpPr>
          <p:nvPr>
            <p:ph sz="quarter" idx="16"/>
          </p:nvPr>
        </p:nvSpPr>
        <p:spPr>
          <a:xfrm>
            <a:off x="304800" y="1033272"/>
            <a:ext cx="8521700" cy="1400249"/>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2" name="Footer Placeholder 1"/>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2433359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amp; 4 Column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04800" y="2806700"/>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a:p>
            <a:pPr lvl="0"/>
            <a:endParaRPr lang="en-US" dirty="0"/>
          </a:p>
        </p:txBody>
      </p:sp>
      <p:sp>
        <p:nvSpPr>
          <p:cNvPr id="10" name="Content Placeholder 7"/>
          <p:cNvSpPr>
            <a:spLocks noGrp="1"/>
          </p:cNvSpPr>
          <p:nvPr>
            <p:ph sz="quarter" idx="14"/>
          </p:nvPr>
        </p:nvSpPr>
        <p:spPr>
          <a:xfrm>
            <a:off x="2465917" y="2806700"/>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a:p>
            <a:pPr lvl="0"/>
            <a:endParaRPr lang="en-US" dirty="0"/>
          </a:p>
        </p:txBody>
      </p:sp>
      <p:sp>
        <p:nvSpPr>
          <p:cNvPr id="11" name="Content Placeholder 7"/>
          <p:cNvSpPr>
            <a:spLocks noGrp="1"/>
          </p:cNvSpPr>
          <p:nvPr>
            <p:ph sz="quarter" idx="15"/>
          </p:nvPr>
        </p:nvSpPr>
        <p:spPr>
          <a:xfrm>
            <a:off x="4627034" y="2806700"/>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a:p>
            <a:pPr lvl="0"/>
            <a:endParaRPr lang="en-US" dirty="0"/>
          </a:p>
        </p:txBody>
      </p:sp>
      <p:sp>
        <p:nvSpPr>
          <p:cNvPr id="14" name="Content Placeholder 7"/>
          <p:cNvSpPr>
            <a:spLocks noGrp="1"/>
          </p:cNvSpPr>
          <p:nvPr>
            <p:ph sz="quarter" idx="16"/>
          </p:nvPr>
        </p:nvSpPr>
        <p:spPr>
          <a:xfrm>
            <a:off x="6788150" y="2806700"/>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a:p>
            <a:pPr lvl="0"/>
            <a:endParaRPr lang="en-US" dirty="0"/>
          </a:p>
        </p:txBody>
      </p:sp>
      <p:sp>
        <p:nvSpPr>
          <p:cNvPr id="16" name="Title 1"/>
          <p:cNvSpPr>
            <a:spLocks noGrp="1"/>
          </p:cNvSpPr>
          <p:nvPr>
            <p:ph type="ctrTitle"/>
          </p:nvPr>
        </p:nvSpPr>
        <p:spPr>
          <a:xfrm>
            <a:off x="304800" y="192024"/>
            <a:ext cx="7665156"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7" name="Content Placeholder 7"/>
          <p:cNvSpPr>
            <a:spLocks noGrp="1"/>
          </p:cNvSpPr>
          <p:nvPr>
            <p:ph sz="quarter" idx="17"/>
          </p:nvPr>
        </p:nvSpPr>
        <p:spPr>
          <a:xfrm>
            <a:off x="304800" y="1033272"/>
            <a:ext cx="8521700" cy="1400249"/>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8" name="Subtitle 2"/>
          <p:cNvSpPr>
            <a:spLocks noGrp="1"/>
          </p:cNvSpPr>
          <p:nvPr>
            <p:ph type="subTitle" idx="1"/>
          </p:nvPr>
        </p:nvSpPr>
        <p:spPr>
          <a:xfrm>
            <a:off x="304801" y="537210"/>
            <a:ext cx="7703708"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526718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amp; Sidebar">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04800" y="1033272"/>
            <a:ext cx="5168900" cy="259257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lang="en-US" sz="1600" kern="1200" dirty="0">
                <a:solidFill>
                  <a:srgbClr val="555555"/>
                </a:solidFill>
                <a:latin typeface="+mn-lt"/>
                <a:ea typeface="+mn-ea"/>
                <a:cs typeface="+mn-cs"/>
              </a:defRPr>
            </a:lvl1pPr>
            <a:lvl2pPr>
              <a:defRPr sz="1400"/>
            </a:lvl2pPr>
            <a:lvl3pPr>
              <a:defRPr sz="1400"/>
            </a:lvl3pPr>
            <a:lvl4pPr>
              <a:defRPr sz="1400"/>
            </a:lvl4pPr>
            <a:lvl5pPr>
              <a:defRPr sz="1400"/>
            </a:lvl5pPr>
          </a:lstStyle>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8" name="Title 1"/>
          <p:cNvSpPr>
            <a:spLocks noGrp="1"/>
          </p:cNvSpPr>
          <p:nvPr>
            <p:ph type="ctrTitle"/>
          </p:nvPr>
        </p:nvSpPr>
        <p:spPr>
          <a:xfrm>
            <a:off x="304800" y="192024"/>
            <a:ext cx="51689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9" name="Subtitle 2"/>
          <p:cNvSpPr>
            <a:spLocks noGrp="1"/>
          </p:cNvSpPr>
          <p:nvPr>
            <p:ph type="subTitle" idx="1"/>
          </p:nvPr>
        </p:nvSpPr>
        <p:spPr>
          <a:xfrm>
            <a:off x="304800" y="537210"/>
            <a:ext cx="5194897"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351807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hart &amp; Text 1">
    <p:spTree>
      <p:nvGrpSpPr>
        <p:cNvPr id="1" name=""/>
        <p:cNvGrpSpPr/>
        <p:nvPr/>
      </p:nvGrpSpPr>
      <p:grpSpPr>
        <a:xfrm>
          <a:off x="0" y="0"/>
          <a:ext cx="0" cy="0"/>
          <a:chOff x="0" y="0"/>
          <a:chExt cx="0" cy="0"/>
        </a:xfrm>
      </p:grpSpPr>
      <p:sp>
        <p:nvSpPr>
          <p:cNvPr id="15" name="Rectangle 14"/>
          <p:cNvSpPr/>
          <p:nvPr userDrawn="1"/>
        </p:nvSpPr>
        <p:spPr>
          <a:xfrm>
            <a:off x="-133350" y="945197"/>
            <a:ext cx="4572000" cy="3608154"/>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Content Placeholder 7"/>
          <p:cNvSpPr>
            <a:spLocks noGrp="1"/>
          </p:cNvSpPr>
          <p:nvPr>
            <p:ph sz="quarter" idx="13"/>
          </p:nvPr>
        </p:nvSpPr>
        <p:spPr>
          <a:xfrm>
            <a:off x="4908550" y="1874838"/>
            <a:ext cx="3873500" cy="21463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4" name="Chart Placeholder 13"/>
          <p:cNvSpPr>
            <a:spLocks noGrp="1"/>
          </p:cNvSpPr>
          <p:nvPr>
            <p:ph type="chart" sz="quarter" idx="15" hasCustomPrompt="1"/>
          </p:nvPr>
        </p:nvSpPr>
        <p:spPr>
          <a:xfrm>
            <a:off x="622300" y="1874838"/>
            <a:ext cx="3117850" cy="2146300"/>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21" name="Text Placeholder 20"/>
          <p:cNvSpPr>
            <a:spLocks noGrp="1"/>
          </p:cNvSpPr>
          <p:nvPr>
            <p:ph type="body" sz="quarter" idx="16" hasCustomPrompt="1"/>
          </p:nvPr>
        </p:nvSpPr>
        <p:spPr>
          <a:xfrm>
            <a:off x="622300" y="1239569"/>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17" name="Title 1"/>
          <p:cNvSpPr>
            <a:spLocks noGrp="1"/>
          </p:cNvSpPr>
          <p:nvPr>
            <p:ph type="ctrTitle"/>
          </p:nvPr>
        </p:nvSpPr>
        <p:spPr>
          <a:xfrm>
            <a:off x="4908550" y="1109663"/>
            <a:ext cx="38735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8" name="Subtitle 2"/>
          <p:cNvSpPr txBox="1">
            <a:spLocks/>
          </p:cNvSpPr>
          <p:nvPr userDrawn="1"/>
        </p:nvSpPr>
        <p:spPr>
          <a:xfrm>
            <a:off x="4908550" y="1460500"/>
            <a:ext cx="3873500" cy="323850"/>
          </a:xfrm>
          <a:prstGeom prst="rect">
            <a:avLst/>
          </a:prstGeom>
        </p:spPr>
        <p:txBody>
          <a:bodyPr anchor="ctr"/>
          <a:lstStyle>
            <a:lvl1pPr marL="0" indent="0" algn="l" defTabSz="457200" rtl="0" eaLnBrk="1" latinLnBrk="0" hangingPunct="1">
              <a:spcBef>
                <a:spcPct val="20000"/>
              </a:spcBef>
              <a:buFont typeface="Arial"/>
              <a:buNone/>
              <a:defRPr sz="1400" kern="1200">
                <a:solidFill>
                  <a:srgbClr val="0064A4"/>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b="1" dirty="0"/>
              <a:t>Click to edit Master subtitle style</a:t>
            </a:r>
          </a:p>
        </p:txBody>
      </p:sp>
      <p:sp>
        <p:nvSpPr>
          <p:cNvPr id="2" name="Footer Placeholder 1"/>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2255557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asic 4 Column">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04800" y="1033272"/>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7"/>
          <p:cNvSpPr>
            <a:spLocks noGrp="1"/>
          </p:cNvSpPr>
          <p:nvPr>
            <p:ph sz="quarter" idx="14"/>
          </p:nvPr>
        </p:nvSpPr>
        <p:spPr>
          <a:xfrm>
            <a:off x="2465917" y="1033272"/>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7"/>
          <p:cNvSpPr>
            <a:spLocks noGrp="1"/>
          </p:cNvSpPr>
          <p:nvPr>
            <p:ph sz="quarter" idx="15"/>
          </p:nvPr>
        </p:nvSpPr>
        <p:spPr>
          <a:xfrm>
            <a:off x="4627034" y="1033272"/>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7"/>
          <p:cNvSpPr>
            <a:spLocks noGrp="1"/>
          </p:cNvSpPr>
          <p:nvPr>
            <p:ph sz="quarter" idx="16"/>
          </p:nvPr>
        </p:nvSpPr>
        <p:spPr>
          <a:xfrm>
            <a:off x="6788150" y="1033272"/>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itle 1"/>
          <p:cNvSpPr>
            <a:spLocks noGrp="1"/>
          </p:cNvSpPr>
          <p:nvPr>
            <p:ph type="ctrTitle"/>
          </p:nvPr>
        </p:nvSpPr>
        <p:spPr>
          <a:xfrm>
            <a:off x="304799" y="192024"/>
            <a:ext cx="7680207"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6" name="Subtitle 2"/>
          <p:cNvSpPr>
            <a:spLocks noGrp="1"/>
          </p:cNvSpPr>
          <p:nvPr>
            <p:ph type="subTitle" idx="1"/>
          </p:nvPr>
        </p:nvSpPr>
        <p:spPr>
          <a:xfrm>
            <a:off x="304800" y="537210"/>
            <a:ext cx="7718835"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425024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hart &amp; Text 2">
    <p:spTree>
      <p:nvGrpSpPr>
        <p:cNvPr id="1" name=""/>
        <p:cNvGrpSpPr/>
        <p:nvPr/>
      </p:nvGrpSpPr>
      <p:grpSpPr>
        <a:xfrm>
          <a:off x="0" y="0"/>
          <a:ext cx="0" cy="0"/>
          <a:chOff x="0" y="0"/>
          <a:chExt cx="0" cy="0"/>
        </a:xfrm>
      </p:grpSpPr>
      <p:sp>
        <p:nvSpPr>
          <p:cNvPr id="5" name="Rectangle 4"/>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 Placeholder 20">
            <a:extLst>
              <a:ext uri="{FF2B5EF4-FFF2-40B4-BE49-F238E27FC236}">
                <a16:creationId xmlns:a16="http://schemas.microsoft.com/office/drawing/2014/main" id="{6806B00F-267B-9344-8AB1-1CA0FBAC8FCC}"/>
              </a:ext>
            </a:extLst>
          </p:cNvPr>
          <p:cNvSpPr>
            <a:spLocks noGrp="1"/>
          </p:cNvSpPr>
          <p:nvPr>
            <p:ph type="body" sz="quarter" idx="17" hasCustomPrompt="1"/>
          </p:nvPr>
        </p:nvSpPr>
        <p:spPr>
          <a:xfrm>
            <a:off x="5334000" y="1239569"/>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8" name="Content Placeholder 7"/>
          <p:cNvSpPr>
            <a:spLocks noGrp="1"/>
          </p:cNvSpPr>
          <p:nvPr>
            <p:ph sz="quarter" idx="13"/>
          </p:nvPr>
        </p:nvSpPr>
        <p:spPr>
          <a:xfrm>
            <a:off x="304800" y="1033272"/>
            <a:ext cx="3873500" cy="24257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9" name="Chart Placeholder 13"/>
          <p:cNvSpPr>
            <a:spLocks noGrp="1"/>
          </p:cNvSpPr>
          <p:nvPr>
            <p:ph type="chart" sz="quarter" idx="15" hasCustomPrompt="1"/>
          </p:nvPr>
        </p:nvSpPr>
        <p:spPr>
          <a:xfrm>
            <a:off x="5334000" y="1835150"/>
            <a:ext cx="3117850" cy="2108200"/>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17"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8"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990659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hart &amp; Text 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F9494E7-8B31-FD47-AACE-A640E9DBFEBF}"/>
              </a:ext>
            </a:extLst>
          </p:cNvPr>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 Placeholder 20">
            <a:extLst>
              <a:ext uri="{FF2B5EF4-FFF2-40B4-BE49-F238E27FC236}">
                <a16:creationId xmlns:a16="http://schemas.microsoft.com/office/drawing/2014/main" id="{DE7175CD-97DA-9549-85FE-B3F064241F7B}"/>
              </a:ext>
            </a:extLst>
          </p:cNvPr>
          <p:cNvSpPr>
            <a:spLocks noGrp="1"/>
          </p:cNvSpPr>
          <p:nvPr>
            <p:ph type="body" sz="quarter" idx="17" hasCustomPrompt="1"/>
          </p:nvPr>
        </p:nvSpPr>
        <p:spPr>
          <a:xfrm>
            <a:off x="5334000" y="1239569"/>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8" name="Content Placeholder 7"/>
          <p:cNvSpPr>
            <a:spLocks noGrp="1"/>
          </p:cNvSpPr>
          <p:nvPr>
            <p:ph sz="quarter" idx="13"/>
          </p:nvPr>
        </p:nvSpPr>
        <p:spPr>
          <a:xfrm>
            <a:off x="304800" y="1033272"/>
            <a:ext cx="3898900" cy="1951037"/>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2" name="Content Placeholder 7"/>
          <p:cNvSpPr>
            <a:spLocks noGrp="1"/>
          </p:cNvSpPr>
          <p:nvPr>
            <p:ph sz="quarter" idx="14"/>
          </p:nvPr>
        </p:nvSpPr>
        <p:spPr>
          <a:xfrm>
            <a:off x="304800" y="3524250"/>
            <a:ext cx="38989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9" name="Chart Placeholder 13"/>
          <p:cNvSpPr>
            <a:spLocks noGrp="1"/>
          </p:cNvSpPr>
          <p:nvPr>
            <p:ph type="chart" sz="quarter" idx="15" hasCustomPrompt="1"/>
          </p:nvPr>
        </p:nvSpPr>
        <p:spPr>
          <a:xfrm>
            <a:off x="5334000" y="1517650"/>
            <a:ext cx="3117850" cy="1819275"/>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11" name="Content Placeholder 7"/>
          <p:cNvSpPr>
            <a:spLocks noGrp="1"/>
          </p:cNvSpPr>
          <p:nvPr>
            <p:ph sz="quarter" idx="16"/>
          </p:nvPr>
        </p:nvSpPr>
        <p:spPr>
          <a:xfrm>
            <a:off x="5334000" y="3524250"/>
            <a:ext cx="311785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21"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2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975307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 Charts">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CC27F37-16D7-D74A-BC79-3C9E6BAC29D5}"/>
              </a:ext>
            </a:extLst>
          </p:cNvPr>
          <p:cNvSpPr/>
          <p:nvPr userDrawn="1"/>
        </p:nvSpPr>
        <p:spPr>
          <a:xfrm>
            <a:off x="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 Placeholder 20">
            <a:extLst>
              <a:ext uri="{FF2B5EF4-FFF2-40B4-BE49-F238E27FC236}">
                <a16:creationId xmlns:a16="http://schemas.microsoft.com/office/drawing/2014/main" id="{1D1069CE-AEC4-D14E-8C9F-C56BD33D24E2}"/>
              </a:ext>
            </a:extLst>
          </p:cNvPr>
          <p:cNvSpPr>
            <a:spLocks noGrp="1"/>
          </p:cNvSpPr>
          <p:nvPr>
            <p:ph type="body" sz="quarter" idx="20" hasCustomPrompt="1"/>
          </p:nvPr>
        </p:nvSpPr>
        <p:spPr>
          <a:xfrm>
            <a:off x="762000" y="1239569"/>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9" name="Chart Placeholder 13"/>
          <p:cNvSpPr>
            <a:spLocks noGrp="1"/>
          </p:cNvSpPr>
          <p:nvPr>
            <p:ph type="chart" sz="quarter" idx="15" hasCustomPrompt="1"/>
          </p:nvPr>
        </p:nvSpPr>
        <p:spPr>
          <a:xfrm>
            <a:off x="742950" y="1924493"/>
            <a:ext cx="3117850" cy="2098232"/>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20" name="Chart Placeholder 13"/>
          <p:cNvSpPr>
            <a:spLocks noGrp="1"/>
          </p:cNvSpPr>
          <p:nvPr>
            <p:ph type="chart" sz="quarter" idx="19" hasCustomPrompt="1"/>
          </p:nvPr>
        </p:nvSpPr>
        <p:spPr>
          <a:xfrm>
            <a:off x="5340350" y="1924493"/>
            <a:ext cx="3117850" cy="2098232"/>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23"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24"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7" name="Text Placeholder 20">
            <a:extLst>
              <a:ext uri="{FF2B5EF4-FFF2-40B4-BE49-F238E27FC236}">
                <a16:creationId xmlns:a16="http://schemas.microsoft.com/office/drawing/2014/main" id="{7062B51A-1CC3-5D4B-B87B-E7EAA83DEF0E}"/>
              </a:ext>
            </a:extLst>
          </p:cNvPr>
          <p:cNvSpPr>
            <a:spLocks noGrp="1"/>
          </p:cNvSpPr>
          <p:nvPr userDrawn="1">
            <p:ph type="body" sz="quarter" idx="21" hasCustomPrompt="1"/>
          </p:nvPr>
        </p:nvSpPr>
        <p:spPr>
          <a:xfrm>
            <a:off x="5334000" y="1234947"/>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2" name="Footer Placeholder 1"/>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13171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 Charts Opt 2">
    <p:spTree>
      <p:nvGrpSpPr>
        <p:cNvPr id="1" name=""/>
        <p:cNvGrpSpPr/>
        <p:nvPr/>
      </p:nvGrpSpPr>
      <p:grpSpPr>
        <a:xfrm>
          <a:off x="0" y="0"/>
          <a:ext cx="0" cy="0"/>
          <a:chOff x="0" y="0"/>
          <a:chExt cx="0" cy="0"/>
        </a:xfrm>
      </p:grpSpPr>
      <p:sp>
        <p:nvSpPr>
          <p:cNvPr id="12" name="Rectangle 11"/>
          <p:cNvSpPr/>
          <p:nvPr userDrawn="1"/>
        </p:nvSpPr>
        <p:spPr>
          <a:xfrm>
            <a:off x="0" y="945197"/>
            <a:ext cx="9144000" cy="3608154"/>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14" name="Text Placeholder 20"/>
          <p:cNvSpPr>
            <a:spLocks noGrp="1"/>
          </p:cNvSpPr>
          <p:nvPr>
            <p:ph type="body" sz="quarter" idx="17" hasCustomPrompt="1"/>
          </p:nvPr>
        </p:nvSpPr>
        <p:spPr>
          <a:xfrm>
            <a:off x="742950" y="1548837"/>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9" name="Chart Placeholder 13"/>
          <p:cNvSpPr>
            <a:spLocks noGrp="1"/>
          </p:cNvSpPr>
          <p:nvPr>
            <p:ph type="chart" sz="quarter" idx="15" hasCustomPrompt="1"/>
          </p:nvPr>
        </p:nvSpPr>
        <p:spPr>
          <a:xfrm>
            <a:off x="742950" y="2009553"/>
            <a:ext cx="3117850" cy="1874943"/>
          </a:xfrm>
          <a:prstGeom prst="rect">
            <a:avLst/>
          </a:prstGeom>
        </p:spPr>
        <p:txBody>
          <a:bodyPr vert="horz" anchor="ctr"/>
          <a:lstStyle>
            <a:lvl1pPr marL="0" indent="0" algn="ctr">
              <a:buNone/>
              <a:defRPr>
                <a:solidFill>
                  <a:srgbClr val="555555"/>
                </a:solidFill>
              </a:defRPr>
            </a:lvl1pPr>
          </a:lstStyle>
          <a:p>
            <a:r>
              <a:rPr lang="en-US" dirty="0"/>
              <a:t>Click to Add Chart</a:t>
            </a:r>
          </a:p>
        </p:txBody>
      </p:sp>
      <p:sp>
        <p:nvSpPr>
          <p:cNvPr id="19" name="Text Placeholder 20"/>
          <p:cNvSpPr>
            <a:spLocks noGrp="1"/>
          </p:cNvSpPr>
          <p:nvPr>
            <p:ph type="body" sz="quarter" idx="18" hasCustomPrompt="1"/>
          </p:nvPr>
        </p:nvSpPr>
        <p:spPr>
          <a:xfrm>
            <a:off x="5244653" y="1548837"/>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20" name="Chart Placeholder 13"/>
          <p:cNvSpPr>
            <a:spLocks noGrp="1"/>
          </p:cNvSpPr>
          <p:nvPr>
            <p:ph type="chart" sz="quarter" idx="19" hasCustomPrompt="1"/>
          </p:nvPr>
        </p:nvSpPr>
        <p:spPr>
          <a:xfrm>
            <a:off x="5244653" y="2009553"/>
            <a:ext cx="3117850" cy="1874943"/>
          </a:xfrm>
          <a:prstGeom prst="rect">
            <a:avLst/>
          </a:prstGeom>
        </p:spPr>
        <p:txBody>
          <a:bodyPr vert="horz" anchor="ctr"/>
          <a:lstStyle>
            <a:lvl1pPr marL="0" indent="0" algn="ctr">
              <a:buNone/>
              <a:defRPr>
                <a:solidFill>
                  <a:srgbClr val="555555"/>
                </a:solidFill>
              </a:defRPr>
            </a:lvl1pPr>
          </a:lstStyle>
          <a:p>
            <a:r>
              <a:rPr lang="en-US" dirty="0"/>
              <a:t>Click to Add Chart</a:t>
            </a:r>
          </a:p>
        </p:txBody>
      </p:sp>
      <p:sp>
        <p:nvSpPr>
          <p:cNvPr id="23"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24"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5" name="Straight Connector 14"/>
          <p:cNvCxnSpPr/>
          <p:nvPr userDrawn="1"/>
        </p:nvCxnSpPr>
        <p:spPr>
          <a:xfrm>
            <a:off x="4572000" y="1267225"/>
            <a:ext cx="0" cy="317836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2" name="Footer Placeholder 1"/>
          <p:cNvSpPr>
            <a:spLocks noGrp="1"/>
          </p:cNvSpPr>
          <p:nvPr>
            <p:ph type="ftr" sz="quarter" idx="20"/>
          </p:nvPr>
        </p:nvSpPr>
        <p:spPr/>
        <p:txBody>
          <a:bodyPr/>
          <a:lstStyle/>
          <a:p>
            <a:endParaRPr lang="en-US" dirty="0"/>
          </a:p>
        </p:txBody>
      </p:sp>
    </p:spTree>
    <p:extLst>
      <p:ext uri="{BB962C8B-B14F-4D97-AF65-F5344CB8AC3E}">
        <p14:creationId xmlns:p14="http://schemas.microsoft.com/office/powerpoint/2010/main" val="33979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 Chart Lef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C05332C-558C-7F43-A15B-1D5E2D2788E0}"/>
              </a:ext>
            </a:extLst>
          </p:cNvPr>
          <p:cNvSpPr/>
          <p:nvPr userDrawn="1"/>
        </p:nvSpPr>
        <p:spPr>
          <a:xfrm>
            <a:off x="0" y="945197"/>
            <a:ext cx="9144000" cy="3608154"/>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14" name="Text Placeholder 20"/>
          <p:cNvSpPr>
            <a:spLocks noGrp="1"/>
          </p:cNvSpPr>
          <p:nvPr>
            <p:ph type="body" sz="quarter" idx="17" hasCustomPrompt="1"/>
          </p:nvPr>
        </p:nvSpPr>
        <p:spPr>
          <a:xfrm>
            <a:off x="530290" y="1548837"/>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9" name="Chart Placeholder 13"/>
          <p:cNvSpPr>
            <a:spLocks noGrp="1"/>
          </p:cNvSpPr>
          <p:nvPr>
            <p:ph type="chart" sz="quarter" idx="15" hasCustomPrompt="1"/>
          </p:nvPr>
        </p:nvSpPr>
        <p:spPr>
          <a:xfrm>
            <a:off x="530290" y="2009553"/>
            <a:ext cx="3117850" cy="1874943"/>
          </a:xfrm>
          <a:prstGeom prst="rect">
            <a:avLst/>
          </a:prstGeom>
        </p:spPr>
        <p:txBody>
          <a:bodyPr vert="horz" anchor="ctr"/>
          <a:lstStyle>
            <a:lvl1pPr marL="0" indent="0" algn="ctr">
              <a:buNone/>
              <a:defRPr>
                <a:solidFill>
                  <a:srgbClr val="555555"/>
                </a:solidFill>
              </a:defRPr>
            </a:lvl1pPr>
          </a:lstStyle>
          <a:p>
            <a:r>
              <a:rPr lang="en-US" dirty="0"/>
              <a:t>Click to Add Chart</a:t>
            </a:r>
          </a:p>
        </p:txBody>
      </p:sp>
      <p:sp>
        <p:nvSpPr>
          <p:cNvPr id="23"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24"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7"/>
          <p:cNvSpPr>
            <a:spLocks noGrp="1"/>
          </p:cNvSpPr>
          <p:nvPr>
            <p:ph sz="quarter" idx="13"/>
          </p:nvPr>
        </p:nvSpPr>
        <p:spPr>
          <a:xfrm>
            <a:off x="4572000" y="1548837"/>
            <a:ext cx="4263656" cy="3108446"/>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3" name="Text Placeholder 2"/>
          <p:cNvSpPr>
            <a:spLocks noGrp="1"/>
          </p:cNvSpPr>
          <p:nvPr>
            <p:ph type="body" sz="quarter" idx="18" hasCustomPrompt="1"/>
          </p:nvPr>
        </p:nvSpPr>
        <p:spPr>
          <a:xfrm>
            <a:off x="4572000" y="1042988"/>
            <a:ext cx="4264025" cy="371475"/>
          </a:xfrm>
          <a:prstGeom prst="rect">
            <a:avLst/>
          </a:prstGeom>
        </p:spPr>
        <p:txBody>
          <a:bodyPr/>
          <a:lstStyle>
            <a:lvl1pPr marL="0" indent="0" algn="l">
              <a:buNone/>
              <a:defRPr sz="1800" b="1">
                <a:solidFill>
                  <a:srgbClr val="1B6CB5"/>
                </a:solidFill>
              </a:defRPr>
            </a:lvl1pPr>
          </a:lstStyle>
          <a:p>
            <a:pPr lvl="0"/>
            <a:r>
              <a:rPr lang="en-US" dirty="0"/>
              <a:t>Click to edit subhead</a:t>
            </a:r>
          </a:p>
        </p:txBody>
      </p:sp>
      <p:sp>
        <p:nvSpPr>
          <p:cNvPr id="2" name="Footer Placeholder 1"/>
          <p:cNvSpPr>
            <a:spLocks noGrp="1"/>
          </p:cNvSpPr>
          <p:nvPr>
            <p:ph type="ftr" sz="quarter" idx="19"/>
          </p:nvPr>
        </p:nvSpPr>
        <p:spPr/>
        <p:txBody>
          <a:bodyPr/>
          <a:lstStyle/>
          <a:p>
            <a:endParaRPr lang="en-US" dirty="0"/>
          </a:p>
        </p:txBody>
      </p:sp>
    </p:spTree>
    <p:extLst>
      <p:ext uri="{BB962C8B-B14F-4D97-AF65-F5344CB8AC3E}">
        <p14:creationId xmlns:p14="http://schemas.microsoft.com/office/powerpoint/2010/main" val="227792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hart &amp; Text 4">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ADA6D7C-0E40-804D-B622-8824DD4AD8A5}"/>
              </a:ext>
            </a:extLst>
          </p:cNvPr>
          <p:cNvSpPr/>
          <p:nvPr userDrawn="1"/>
        </p:nvSpPr>
        <p:spPr>
          <a:xfrm>
            <a:off x="0" y="2432311"/>
            <a:ext cx="9144000" cy="2121039"/>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8" name="Content Placeholder 7"/>
          <p:cNvSpPr>
            <a:spLocks noGrp="1"/>
          </p:cNvSpPr>
          <p:nvPr userDrawn="1">
            <p:ph sz="quarter" idx="13"/>
          </p:nvPr>
        </p:nvSpPr>
        <p:spPr>
          <a:xfrm>
            <a:off x="304800" y="1033272"/>
            <a:ext cx="8496300" cy="1197344"/>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9" name="Chart Placeholder 13"/>
          <p:cNvSpPr>
            <a:spLocks noGrp="1"/>
          </p:cNvSpPr>
          <p:nvPr userDrawn="1">
            <p:ph type="chart" sz="quarter" idx="15" hasCustomPrompt="1"/>
          </p:nvPr>
        </p:nvSpPr>
        <p:spPr>
          <a:xfrm>
            <a:off x="787400" y="2857500"/>
            <a:ext cx="2419350" cy="1790700"/>
          </a:xfrm>
          <a:prstGeom prst="rect">
            <a:avLst/>
          </a:prstGeom>
        </p:spPr>
        <p:txBody>
          <a:bodyPr vert="horz" anchor="ctr"/>
          <a:lstStyle>
            <a:lvl1pPr marL="0" marR="0" indent="0" algn="ctr" defTabSz="457200" rtl="0" eaLnBrk="1" fontAlgn="auto" latinLnBrk="0" hangingPunct="1">
              <a:lnSpc>
                <a:spcPct val="100000"/>
              </a:lnSpc>
              <a:spcBef>
                <a:spcPct val="20000"/>
              </a:spcBef>
              <a:spcAft>
                <a:spcPts val="0"/>
              </a:spcAft>
              <a:buClrTx/>
              <a:buSzTx/>
              <a:buFont typeface="Arial"/>
              <a:buNone/>
              <a:tabLst/>
              <a:defRPr>
                <a:solidFill>
                  <a:srgbClr val="555555"/>
                </a:solidFill>
              </a:defRPr>
            </a:lvl1pPr>
          </a:lstStyle>
          <a:p>
            <a:r>
              <a:rPr lang="en-US" dirty="0"/>
              <a:t>Click to Add Chart</a:t>
            </a:r>
          </a:p>
        </p:txBody>
      </p:sp>
      <p:sp>
        <p:nvSpPr>
          <p:cNvPr id="15" name="Text Placeholder 20"/>
          <p:cNvSpPr>
            <a:spLocks noGrp="1"/>
          </p:cNvSpPr>
          <p:nvPr userDrawn="1">
            <p:ph type="body" sz="quarter" idx="16" hasCustomPrompt="1"/>
          </p:nvPr>
        </p:nvSpPr>
        <p:spPr>
          <a:xfrm>
            <a:off x="3975100" y="2857500"/>
            <a:ext cx="311785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14" name="Content Placeholder 7"/>
          <p:cNvSpPr>
            <a:spLocks noGrp="1"/>
          </p:cNvSpPr>
          <p:nvPr userDrawn="1">
            <p:ph sz="quarter" idx="17"/>
          </p:nvPr>
        </p:nvSpPr>
        <p:spPr>
          <a:xfrm>
            <a:off x="3975100" y="3422650"/>
            <a:ext cx="4826000" cy="122555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4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6" name="Title 1"/>
          <p:cNvSpPr>
            <a:spLocks noGrp="1"/>
          </p:cNvSpPr>
          <p:nvPr userDrawn="1">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7" name="Subtitle 2"/>
          <p:cNvSpPr>
            <a:spLocks noGrp="1"/>
          </p:cNvSpPr>
          <p:nvPr userDrawn="1">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955819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hart &amp; Text 5">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EF33A5B-3E1A-F34E-A8C9-CD3A0EC359DF}"/>
              </a:ext>
            </a:extLst>
          </p:cNvPr>
          <p:cNvSpPr/>
          <p:nvPr userDrawn="1"/>
        </p:nvSpPr>
        <p:spPr>
          <a:xfrm>
            <a:off x="0" y="3391201"/>
            <a:ext cx="9144000" cy="1162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8" name="Content Placeholder 7"/>
          <p:cNvSpPr>
            <a:spLocks noGrp="1"/>
          </p:cNvSpPr>
          <p:nvPr>
            <p:ph sz="quarter" idx="13"/>
          </p:nvPr>
        </p:nvSpPr>
        <p:spPr>
          <a:xfrm>
            <a:off x="304800" y="3670300"/>
            <a:ext cx="84963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9" name="Chart Placeholder 13"/>
          <p:cNvSpPr>
            <a:spLocks noGrp="1"/>
          </p:cNvSpPr>
          <p:nvPr>
            <p:ph type="chart" sz="quarter" idx="15" hasCustomPrompt="1"/>
          </p:nvPr>
        </p:nvSpPr>
        <p:spPr>
          <a:xfrm>
            <a:off x="4572000" y="1033272"/>
            <a:ext cx="4229100" cy="2209658"/>
          </a:xfrm>
          <a:prstGeom prst="rect">
            <a:avLst/>
          </a:prstGeom>
        </p:spPr>
        <p:txBody>
          <a:bodyPr vert="horz" anchor="ctr"/>
          <a:lstStyle>
            <a:lvl1pPr marL="0" indent="0" algn="ctr">
              <a:buNone/>
              <a:defRPr baseline="0">
                <a:solidFill>
                  <a:srgbClr val="555555"/>
                </a:solidFill>
              </a:defRPr>
            </a:lvl1pPr>
          </a:lstStyle>
          <a:p>
            <a:r>
              <a:rPr lang="en-US" dirty="0"/>
              <a:t>Click to Add Chart</a:t>
            </a:r>
          </a:p>
        </p:txBody>
      </p:sp>
      <p:sp>
        <p:nvSpPr>
          <p:cNvPr id="15" name="Text Placeholder 20"/>
          <p:cNvSpPr>
            <a:spLocks noGrp="1"/>
          </p:cNvSpPr>
          <p:nvPr>
            <p:ph type="body" sz="quarter" idx="16" hasCustomPrompt="1"/>
          </p:nvPr>
        </p:nvSpPr>
        <p:spPr>
          <a:xfrm>
            <a:off x="304800" y="1033272"/>
            <a:ext cx="3873500" cy="285750"/>
          </a:xfrm>
          <a:prstGeom prst="rect">
            <a:avLst/>
          </a:prstGeom>
          <a:solidFill>
            <a:srgbClr val="1B6CB5"/>
          </a:solidFill>
        </p:spPr>
        <p:txBody>
          <a:bodyPr vert="horz" anchor="ctr"/>
          <a:lstStyle>
            <a:lvl1pPr marL="0" indent="0" algn="ctr">
              <a:buNone/>
              <a:defRPr sz="1000" b="1" baseline="0">
                <a:solidFill>
                  <a:srgbClr val="FFFFFF"/>
                </a:solidFill>
              </a:defRPr>
            </a:lvl1pPr>
            <a:lvl2pPr>
              <a:defRPr sz="1000"/>
            </a:lvl2pPr>
            <a:lvl3pPr>
              <a:defRPr sz="1000"/>
            </a:lvl3pPr>
            <a:lvl4pPr>
              <a:defRPr sz="1000"/>
            </a:lvl4pPr>
            <a:lvl5pPr>
              <a:defRPr sz="1000"/>
            </a:lvl5pPr>
          </a:lstStyle>
          <a:p>
            <a:pPr lvl="0"/>
            <a:r>
              <a:rPr lang="en-US" dirty="0"/>
              <a:t>CLICK TO EDIT MASTER CHART TITLE STYLE</a:t>
            </a:r>
          </a:p>
        </p:txBody>
      </p:sp>
      <p:sp>
        <p:nvSpPr>
          <p:cNvPr id="14" name="Content Placeholder 7"/>
          <p:cNvSpPr>
            <a:spLocks noGrp="1"/>
          </p:cNvSpPr>
          <p:nvPr>
            <p:ph sz="quarter" idx="17"/>
          </p:nvPr>
        </p:nvSpPr>
        <p:spPr>
          <a:xfrm>
            <a:off x="304800" y="1467293"/>
            <a:ext cx="3873500" cy="1775637"/>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6"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7"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67726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ext &amp; 4 Contents">
    <p:spTree>
      <p:nvGrpSpPr>
        <p:cNvPr id="1" name=""/>
        <p:cNvGrpSpPr/>
        <p:nvPr/>
      </p:nvGrpSpPr>
      <p:grpSpPr>
        <a:xfrm>
          <a:off x="0" y="0"/>
          <a:ext cx="0" cy="0"/>
          <a:chOff x="0" y="0"/>
          <a:chExt cx="0" cy="0"/>
        </a:xfrm>
      </p:grpSpPr>
      <p:sp>
        <p:nvSpPr>
          <p:cNvPr id="14" name="Content Placeholder 7"/>
          <p:cNvSpPr>
            <a:spLocks noGrp="1"/>
          </p:cNvSpPr>
          <p:nvPr>
            <p:ph sz="quarter" idx="17"/>
          </p:nvPr>
        </p:nvSpPr>
        <p:spPr>
          <a:xfrm>
            <a:off x="304800" y="1033272"/>
            <a:ext cx="8534400" cy="116662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2" name="Chart Placeholder 13"/>
          <p:cNvSpPr>
            <a:spLocks noGrp="1"/>
          </p:cNvSpPr>
          <p:nvPr>
            <p:ph type="chart" sz="quarter" idx="15"/>
          </p:nvPr>
        </p:nvSpPr>
        <p:spPr>
          <a:xfrm>
            <a:off x="304800" y="2457450"/>
            <a:ext cx="1835150" cy="1790700"/>
          </a:xfrm>
          <a:prstGeom prst="rect">
            <a:avLst/>
          </a:prstGeom>
        </p:spPr>
        <p:txBody>
          <a:bodyPr vert="horz"/>
          <a:lstStyle/>
          <a:p>
            <a:endParaRPr lang="en-US" dirty="0"/>
          </a:p>
        </p:txBody>
      </p:sp>
      <p:sp>
        <p:nvSpPr>
          <p:cNvPr id="17" name="Chart Placeholder 13"/>
          <p:cNvSpPr>
            <a:spLocks noGrp="1"/>
          </p:cNvSpPr>
          <p:nvPr>
            <p:ph type="chart" sz="quarter" idx="19"/>
          </p:nvPr>
        </p:nvSpPr>
        <p:spPr>
          <a:xfrm>
            <a:off x="4813498" y="2457450"/>
            <a:ext cx="1835150" cy="1790700"/>
          </a:xfrm>
          <a:prstGeom prst="rect">
            <a:avLst/>
          </a:prstGeom>
        </p:spPr>
        <p:txBody>
          <a:bodyPr vert="horz"/>
          <a:lstStyle/>
          <a:p>
            <a:endParaRPr lang="en-US" dirty="0"/>
          </a:p>
        </p:txBody>
      </p:sp>
      <p:sp>
        <p:nvSpPr>
          <p:cNvPr id="13" name="Rectangle 12"/>
          <p:cNvSpPr/>
          <p:nvPr userDrawn="1"/>
        </p:nvSpPr>
        <p:spPr>
          <a:xfrm>
            <a:off x="2537883" y="2457450"/>
            <a:ext cx="1835150" cy="1790700"/>
          </a:xfrm>
          <a:prstGeom prst="rect">
            <a:avLst/>
          </a:prstGeom>
          <a:solidFill>
            <a:schemeClr val="bg1">
              <a:lumMod val="85000"/>
              <a:alpha val="4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Content Placeholder 7"/>
          <p:cNvSpPr>
            <a:spLocks noGrp="1"/>
          </p:cNvSpPr>
          <p:nvPr>
            <p:ph sz="quarter" idx="21"/>
          </p:nvPr>
        </p:nvSpPr>
        <p:spPr>
          <a:xfrm>
            <a:off x="2633133" y="2571750"/>
            <a:ext cx="1640418" cy="156845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chemeClr val="bg1">
                    <a:lumMod val="50000"/>
                  </a:schemeClr>
                </a:solidFill>
              </a:defRPr>
            </a:lvl1pPr>
            <a:lvl2pPr>
              <a:defRPr sz="1400"/>
            </a:lvl2pPr>
            <a:lvl3pPr>
              <a:defRPr sz="1400"/>
            </a:lvl3pPr>
            <a:lvl4pPr>
              <a:defRPr sz="1400"/>
            </a:lvl4pPr>
            <a:lvl5pPr>
              <a:defRPr sz="1400"/>
            </a:lvl5pPr>
          </a:lstStyle>
          <a:p>
            <a:pPr lvl="0"/>
            <a:r>
              <a:rPr lang="en-US" dirty="0"/>
              <a:t>Click to edit Master text styles</a:t>
            </a:r>
          </a:p>
        </p:txBody>
      </p:sp>
      <p:sp>
        <p:nvSpPr>
          <p:cNvPr id="20" name="Rectangle 19"/>
          <p:cNvSpPr/>
          <p:nvPr userDrawn="1"/>
        </p:nvSpPr>
        <p:spPr>
          <a:xfrm>
            <a:off x="7103532" y="2457450"/>
            <a:ext cx="1835150" cy="1790700"/>
          </a:xfrm>
          <a:prstGeom prst="rect">
            <a:avLst/>
          </a:prstGeom>
          <a:solidFill>
            <a:schemeClr val="bg1">
              <a:lumMod val="85000"/>
              <a:alpha val="4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Content Placeholder 7"/>
          <p:cNvSpPr>
            <a:spLocks noGrp="1"/>
          </p:cNvSpPr>
          <p:nvPr>
            <p:ph sz="quarter" idx="22"/>
          </p:nvPr>
        </p:nvSpPr>
        <p:spPr>
          <a:xfrm>
            <a:off x="7198782" y="2571750"/>
            <a:ext cx="1640418" cy="156845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chemeClr val="bg1">
                    <a:lumMod val="50000"/>
                  </a:schemeClr>
                </a:solidFill>
              </a:defRPr>
            </a:lvl1pPr>
            <a:lvl2pPr>
              <a:defRPr sz="1400"/>
            </a:lvl2pPr>
            <a:lvl3pPr>
              <a:defRPr sz="1400"/>
            </a:lvl3pPr>
            <a:lvl4pPr>
              <a:defRPr sz="1400"/>
            </a:lvl4pPr>
            <a:lvl5pPr>
              <a:defRPr sz="1400"/>
            </a:lvl5pPr>
          </a:lstStyle>
          <a:p>
            <a:pPr lvl="0"/>
            <a:r>
              <a:rPr lang="en-US" dirty="0"/>
              <a:t>Click to edit Master text styles</a:t>
            </a:r>
          </a:p>
        </p:txBody>
      </p:sp>
      <p:sp>
        <p:nvSpPr>
          <p:cNvPr id="18"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2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23"/>
          </p:nvPr>
        </p:nvSpPr>
        <p:spPr/>
        <p:txBody>
          <a:bodyPr/>
          <a:lstStyle/>
          <a:p>
            <a:endParaRPr lang="en-US" dirty="0"/>
          </a:p>
        </p:txBody>
      </p:sp>
    </p:spTree>
    <p:extLst>
      <p:ext uri="{BB962C8B-B14F-4D97-AF65-F5344CB8AC3E}">
        <p14:creationId xmlns:p14="http://schemas.microsoft.com/office/powerpoint/2010/main" val="2156373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meline &amp;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3FEB082-914A-DA41-AC6E-40177BC76DCD}"/>
              </a:ext>
            </a:extLst>
          </p:cNvPr>
          <p:cNvSpPr/>
          <p:nvPr userDrawn="1"/>
        </p:nvSpPr>
        <p:spPr>
          <a:xfrm>
            <a:off x="0" y="3391201"/>
            <a:ext cx="9144000" cy="1162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14" name="Content Placeholder 7"/>
          <p:cNvSpPr>
            <a:spLocks noGrp="1"/>
          </p:cNvSpPr>
          <p:nvPr>
            <p:ph sz="quarter" idx="17"/>
          </p:nvPr>
        </p:nvSpPr>
        <p:spPr>
          <a:xfrm>
            <a:off x="304800" y="3780168"/>
            <a:ext cx="1854200" cy="83820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000">
                <a:solidFill>
                  <a:schemeClr val="bg1">
                    <a:lumMod val="50000"/>
                  </a:schemeClr>
                </a:solidFill>
              </a:defRPr>
            </a:lvl1pPr>
            <a:lvl2pPr>
              <a:defRPr sz="1400"/>
            </a:lvl2pPr>
            <a:lvl3pPr>
              <a:defRPr sz="1400"/>
            </a:lvl3pPr>
            <a:lvl4pPr>
              <a:defRPr sz="1400"/>
            </a:lvl4pPr>
            <a:lvl5pPr>
              <a:defRPr sz="1400"/>
            </a:lvl5pPr>
          </a:lstStyle>
          <a:p>
            <a:pPr lvl="0"/>
            <a:r>
              <a:rPr lang="en-US" dirty="0"/>
              <a:t>Click to edit Master text styles</a:t>
            </a:r>
          </a:p>
        </p:txBody>
      </p:sp>
      <p:sp>
        <p:nvSpPr>
          <p:cNvPr id="23" name="Text Placeholder 20"/>
          <p:cNvSpPr>
            <a:spLocks noGrp="1"/>
          </p:cNvSpPr>
          <p:nvPr>
            <p:ph type="body" sz="quarter" idx="16" hasCustomPrompt="1"/>
          </p:nvPr>
        </p:nvSpPr>
        <p:spPr>
          <a:xfrm>
            <a:off x="304800" y="3488068"/>
            <a:ext cx="1854200" cy="285750"/>
          </a:xfrm>
          <a:prstGeom prst="rect">
            <a:avLst/>
          </a:prstGeom>
          <a:noFill/>
        </p:spPr>
        <p:txBody>
          <a:bodyPr vert="horz" anchor="ctr"/>
          <a:lstStyle>
            <a:lvl1pPr marL="0" indent="0" algn="l">
              <a:buNone/>
              <a:defRPr sz="1000" b="1" baseline="0">
                <a:solidFill>
                  <a:srgbClr val="1B6CB5"/>
                </a:solidFill>
              </a:defRPr>
            </a:lvl1pPr>
            <a:lvl2pPr>
              <a:defRPr sz="1000"/>
            </a:lvl2pPr>
            <a:lvl3pPr>
              <a:defRPr sz="1000"/>
            </a:lvl3pPr>
            <a:lvl4pPr>
              <a:defRPr sz="1000"/>
            </a:lvl4pPr>
            <a:lvl5pPr>
              <a:defRPr sz="1000"/>
            </a:lvl5pPr>
          </a:lstStyle>
          <a:p>
            <a:pPr lvl="0"/>
            <a:r>
              <a:rPr lang="en-US" dirty="0"/>
              <a:t>Click to edit subtitle style</a:t>
            </a:r>
          </a:p>
        </p:txBody>
      </p:sp>
      <p:sp>
        <p:nvSpPr>
          <p:cNvPr id="30" name="Content Placeholder 7"/>
          <p:cNvSpPr>
            <a:spLocks noGrp="1"/>
          </p:cNvSpPr>
          <p:nvPr>
            <p:ph sz="quarter" idx="18"/>
          </p:nvPr>
        </p:nvSpPr>
        <p:spPr>
          <a:xfrm>
            <a:off x="2520950" y="3780168"/>
            <a:ext cx="1854200" cy="83820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000">
                <a:solidFill>
                  <a:schemeClr val="bg1">
                    <a:lumMod val="50000"/>
                  </a:schemeClr>
                </a:solidFill>
              </a:defRPr>
            </a:lvl1pPr>
            <a:lvl2pPr>
              <a:defRPr sz="1400"/>
            </a:lvl2pPr>
            <a:lvl3pPr>
              <a:defRPr sz="1400"/>
            </a:lvl3pPr>
            <a:lvl4pPr>
              <a:defRPr sz="1400"/>
            </a:lvl4pPr>
            <a:lvl5pPr>
              <a:defRPr sz="1400"/>
            </a:lvl5pPr>
          </a:lstStyle>
          <a:p>
            <a:pPr lvl="0"/>
            <a:r>
              <a:rPr lang="en-US" dirty="0"/>
              <a:t>Click to edit Master text styles</a:t>
            </a:r>
          </a:p>
        </p:txBody>
      </p:sp>
      <p:sp>
        <p:nvSpPr>
          <p:cNvPr id="31" name="Text Placeholder 20"/>
          <p:cNvSpPr>
            <a:spLocks noGrp="1"/>
          </p:cNvSpPr>
          <p:nvPr>
            <p:ph type="body" sz="quarter" idx="19" hasCustomPrompt="1"/>
          </p:nvPr>
        </p:nvSpPr>
        <p:spPr>
          <a:xfrm>
            <a:off x="2520950" y="3488068"/>
            <a:ext cx="1854200" cy="285750"/>
          </a:xfrm>
          <a:prstGeom prst="rect">
            <a:avLst/>
          </a:prstGeom>
          <a:noFill/>
        </p:spPr>
        <p:txBody>
          <a:bodyPr vert="horz" anchor="ctr"/>
          <a:lstStyle>
            <a:lvl1pPr marL="0" indent="0" algn="l">
              <a:buNone/>
              <a:defRPr sz="1000" b="1" baseline="0">
                <a:solidFill>
                  <a:srgbClr val="1B6CB5"/>
                </a:solidFill>
              </a:defRPr>
            </a:lvl1pPr>
            <a:lvl2pPr>
              <a:defRPr sz="1000"/>
            </a:lvl2pPr>
            <a:lvl3pPr>
              <a:defRPr sz="1000"/>
            </a:lvl3pPr>
            <a:lvl4pPr>
              <a:defRPr sz="1000"/>
            </a:lvl4pPr>
            <a:lvl5pPr>
              <a:defRPr sz="1000"/>
            </a:lvl5pPr>
          </a:lstStyle>
          <a:p>
            <a:pPr lvl="0"/>
            <a:r>
              <a:rPr lang="en-US" dirty="0"/>
              <a:t>Click to edit subtitle style</a:t>
            </a:r>
          </a:p>
        </p:txBody>
      </p:sp>
      <p:sp>
        <p:nvSpPr>
          <p:cNvPr id="32" name="Content Placeholder 7"/>
          <p:cNvSpPr>
            <a:spLocks noGrp="1"/>
          </p:cNvSpPr>
          <p:nvPr>
            <p:ph sz="quarter" idx="20"/>
          </p:nvPr>
        </p:nvSpPr>
        <p:spPr>
          <a:xfrm>
            <a:off x="4737100" y="3780168"/>
            <a:ext cx="1854200" cy="83820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000">
                <a:solidFill>
                  <a:schemeClr val="bg1">
                    <a:lumMod val="50000"/>
                  </a:schemeClr>
                </a:solidFill>
              </a:defRPr>
            </a:lvl1pPr>
            <a:lvl2pPr>
              <a:defRPr sz="1400"/>
            </a:lvl2pPr>
            <a:lvl3pPr>
              <a:defRPr sz="1400"/>
            </a:lvl3pPr>
            <a:lvl4pPr>
              <a:defRPr sz="1400"/>
            </a:lvl4pPr>
            <a:lvl5pPr>
              <a:defRPr sz="1400"/>
            </a:lvl5pPr>
          </a:lstStyle>
          <a:p>
            <a:pPr lvl="0"/>
            <a:r>
              <a:rPr lang="en-US" dirty="0"/>
              <a:t>Click to edit Master text styles</a:t>
            </a:r>
          </a:p>
        </p:txBody>
      </p:sp>
      <p:sp>
        <p:nvSpPr>
          <p:cNvPr id="33" name="Text Placeholder 20"/>
          <p:cNvSpPr>
            <a:spLocks noGrp="1"/>
          </p:cNvSpPr>
          <p:nvPr>
            <p:ph type="body" sz="quarter" idx="21" hasCustomPrompt="1"/>
          </p:nvPr>
        </p:nvSpPr>
        <p:spPr>
          <a:xfrm>
            <a:off x="4737100" y="3488068"/>
            <a:ext cx="1854200" cy="285750"/>
          </a:xfrm>
          <a:prstGeom prst="rect">
            <a:avLst/>
          </a:prstGeom>
          <a:noFill/>
        </p:spPr>
        <p:txBody>
          <a:bodyPr vert="horz" anchor="ctr"/>
          <a:lstStyle>
            <a:lvl1pPr marL="0" indent="0" algn="l">
              <a:buNone/>
              <a:defRPr sz="1000" b="1" baseline="0">
                <a:solidFill>
                  <a:srgbClr val="1B6CB5"/>
                </a:solidFill>
              </a:defRPr>
            </a:lvl1pPr>
            <a:lvl2pPr>
              <a:defRPr sz="1000"/>
            </a:lvl2pPr>
            <a:lvl3pPr>
              <a:defRPr sz="1000"/>
            </a:lvl3pPr>
            <a:lvl4pPr>
              <a:defRPr sz="1000"/>
            </a:lvl4pPr>
            <a:lvl5pPr>
              <a:defRPr sz="1000"/>
            </a:lvl5pPr>
          </a:lstStyle>
          <a:p>
            <a:pPr lvl="0"/>
            <a:r>
              <a:rPr lang="en-US" dirty="0"/>
              <a:t>Click to edit subtitle style</a:t>
            </a:r>
          </a:p>
        </p:txBody>
      </p:sp>
      <p:sp>
        <p:nvSpPr>
          <p:cNvPr id="34" name="Content Placeholder 7"/>
          <p:cNvSpPr>
            <a:spLocks noGrp="1"/>
          </p:cNvSpPr>
          <p:nvPr>
            <p:ph sz="quarter" idx="22"/>
          </p:nvPr>
        </p:nvSpPr>
        <p:spPr>
          <a:xfrm>
            <a:off x="6953250" y="3780168"/>
            <a:ext cx="1854200" cy="838200"/>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 typeface="Arial"/>
              <a:buNone/>
              <a:tabLst/>
              <a:defRPr sz="1000">
                <a:solidFill>
                  <a:schemeClr val="bg1">
                    <a:lumMod val="50000"/>
                  </a:schemeClr>
                </a:solidFill>
              </a:defRPr>
            </a:lvl1pPr>
            <a:lvl2pPr>
              <a:defRPr sz="1400"/>
            </a:lvl2pPr>
            <a:lvl3pPr>
              <a:defRPr sz="1400"/>
            </a:lvl3pPr>
            <a:lvl4pPr>
              <a:defRPr sz="1400"/>
            </a:lvl4pPr>
            <a:lvl5pPr>
              <a:defRPr sz="1400"/>
            </a:lvl5pPr>
          </a:lstStyle>
          <a:p>
            <a:pPr lvl="0"/>
            <a:r>
              <a:rPr lang="en-US" dirty="0"/>
              <a:t>Click to edit Master text styles</a:t>
            </a:r>
          </a:p>
        </p:txBody>
      </p:sp>
      <p:sp>
        <p:nvSpPr>
          <p:cNvPr id="35" name="Text Placeholder 20"/>
          <p:cNvSpPr>
            <a:spLocks noGrp="1"/>
          </p:cNvSpPr>
          <p:nvPr>
            <p:ph type="body" sz="quarter" idx="23" hasCustomPrompt="1"/>
          </p:nvPr>
        </p:nvSpPr>
        <p:spPr>
          <a:xfrm>
            <a:off x="6953250" y="3488068"/>
            <a:ext cx="1854200" cy="285750"/>
          </a:xfrm>
          <a:prstGeom prst="rect">
            <a:avLst/>
          </a:prstGeom>
          <a:noFill/>
        </p:spPr>
        <p:txBody>
          <a:bodyPr vert="horz" anchor="ctr"/>
          <a:lstStyle>
            <a:lvl1pPr marL="0" indent="0" algn="l">
              <a:buNone/>
              <a:defRPr sz="1000" b="1" baseline="0">
                <a:solidFill>
                  <a:srgbClr val="1B6CB5"/>
                </a:solidFill>
              </a:defRPr>
            </a:lvl1pPr>
            <a:lvl2pPr>
              <a:defRPr sz="1000"/>
            </a:lvl2pPr>
            <a:lvl3pPr>
              <a:defRPr sz="1000"/>
            </a:lvl3pPr>
            <a:lvl4pPr>
              <a:defRPr sz="1000"/>
            </a:lvl4pPr>
            <a:lvl5pPr>
              <a:defRPr sz="1000"/>
            </a:lvl5pPr>
          </a:lstStyle>
          <a:p>
            <a:pPr lvl="0"/>
            <a:r>
              <a:rPr lang="en-US" dirty="0"/>
              <a:t>Click to edit subtitle style</a:t>
            </a:r>
          </a:p>
        </p:txBody>
      </p:sp>
      <p:sp>
        <p:nvSpPr>
          <p:cNvPr id="5" name="SmartArt Placeholder 4"/>
          <p:cNvSpPr>
            <a:spLocks noGrp="1"/>
          </p:cNvSpPr>
          <p:nvPr>
            <p:ph type="dgm" sz="quarter" idx="24"/>
          </p:nvPr>
        </p:nvSpPr>
        <p:spPr>
          <a:xfrm>
            <a:off x="304800" y="1033272"/>
            <a:ext cx="8502650" cy="1901314"/>
          </a:xfrm>
          <a:prstGeom prst="rect">
            <a:avLst/>
          </a:prstGeom>
        </p:spPr>
        <p:txBody>
          <a:bodyPr vert="horz"/>
          <a:lstStyle/>
          <a:p>
            <a:endParaRPr lang="en-US"/>
          </a:p>
        </p:txBody>
      </p:sp>
      <p:sp>
        <p:nvSpPr>
          <p:cNvPr id="20"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21"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24333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amp; Workflows">
    <p:spTree>
      <p:nvGrpSpPr>
        <p:cNvPr id="1" name=""/>
        <p:cNvGrpSpPr/>
        <p:nvPr/>
      </p:nvGrpSpPr>
      <p:grpSpPr>
        <a:xfrm>
          <a:off x="0" y="0"/>
          <a:ext cx="0" cy="0"/>
          <a:chOff x="0" y="0"/>
          <a:chExt cx="0" cy="0"/>
        </a:xfrm>
      </p:grpSpPr>
      <p:sp>
        <p:nvSpPr>
          <p:cNvPr id="26" name="Content Placeholder 7"/>
          <p:cNvSpPr>
            <a:spLocks noGrp="1"/>
          </p:cNvSpPr>
          <p:nvPr>
            <p:ph sz="quarter" idx="17"/>
          </p:nvPr>
        </p:nvSpPr>
        <p:spPr>
          <a:xfrm>
            <a:off x="304800" y="1033271"/>
            <a:ext cx="8534400" cy="1125137"/>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8" name="SmartArt Placeholder 7"/>
          <p:cNvSpPr>
            <a:spLocks noGrp="1"/>
          </p:cNvSpPr>
          <p:nvPr>
            <p:ph type="dgm" sz="quarter" idx="18"/>
          </p:nvPr>
        </p:nvSpPr>
        <p:spPr>
          <a:xfrm>
            <a:off x="304800" y="2349500"/>
            <a:ext cx="8534400" cy="2179970"/>
          </a:xfrm>
          <a:prstGeom prst="rect">
            <a:avLst/>
          </a:prstGeom>
        </p:spPr>
        <p:txBody>
          <a:bodyPr vert="horz"/>
          <a:lstStyle/>
          <a:p>
            <a:endParaRPr lang="en-US" dirty="0"/>
          </a:p>
        </p:txBody>
      </p:sp>
      <p:sp>
        <p:nvSpPr>
          <p:cNvPr id="11"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9"/>
          </p:nvPr>
        </p:nvSpPr>
        <p:spPr/>
        <p:txBody>
          <a:bodyPr/>
          <a:lstStyle/>
          <a:p>
            <a:endParaRPr lang="en-US" dirty="0"/>
          </a:p>
        </p:txBody>
      </p:sp>
    </p:spTree>
    <p:extLst>
      <p:ext uri="{BB962C8B-B14F-4D97-AF65-F5344CB8AC3E}">
        <p14:creationId xmlns:p14="http://schemas.microsoft.com/office/powerpoint/2010/main" val="391654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mp; 2 Column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04800" y="1033272"/>
            <a:ext cx="8521700" cy="1571705"/>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Content Placeholder 7"/>
          <p:cNvSpPr>
            <a:spLocks noGrp="1"/>
          </p:cNvSpPr>
          <p:nvPr>
            <p:ph sz="quarter" idx="14"/>
          </p:nvPr>
        </p:nvSpPr>
        <p:spPr>
          <a:xfrm>
            <a:off x="304800" y="2755900"/>
            <a:ext cx="40894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0" name="Content Placeholder 7"/>
          <p:cNvSpPr>
            <a:spLocks noGrp="1"/>
          </p:cNvSpPr>
          <p:nvPr>
            <p:ph sz="quarter" idx="15"/>
          </p:nvPr>
        </p:nvSpPr>
        <p:spPr>
          <a:xfrm>
            <a:off x="4737100" y="2755900"/>
            <a:ext cx="40894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4"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5"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849898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Organization Chart">
    <p:spTree>
      <p:nvGrpSpPr>
        <p:cNvPr id="1" name=""/>
        <p:cNvGrpSpPr/>
        <p:nvPr/>
      </p:nvGrpSpPr>
      <p:grpSpPr>
        <a:xfrm>
          <a:off x="0" y="0"/>
          <a:ext cx="0" cy="0"/>
          <a:chOff x="0" y="0"/>
          <a:chExt cx="0" cy="0"/>
        </a:xfrm>
      </p:grpSpPr>
      <p:sp>
        <p:nvSpPr>
          <p:cNvPr id="8" name="SmartArt Placeholder 7"/>
          <p:cNvSpPr>
            <a:spLocks noGrp="1"/>
          </p:cNvSpPr>
          <p:nvPr>
            <p:ph type="dgm" sz="quarter" idx="18"/>
          </p:nvPr>
        </p:nvSpPr>
        <p:spPr>
          <a:xfrm>
            <a:off x="304800" y="1033271"/>
            <a:ext cx="8534400" cy="3549361"/>
          </a:xfrm>
          <a:prstGeom prst="rect">
            <a:avLst/>
          </a:prstGeom>
        </p:spPr>
        <p:txBody>
          <a:bodyPr vert="horz"/>
          <a:lstStyle/>
          <a:p>
            <a:endParaRPr lang="en-US"/>
          </a:p>
        </p:txBody>
      </p:sp>
      <p:sp>
        <p:nvSpPr>
          <p:cNvPr id="11"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9"/>
          </p:nvPr>
        </p:nvSpPr>
        <p:spPr/>
        <p:txBody>
          <a:bodyPr/>
          <a:lstStyle/>
          <a:p>
            <a:endParaRPr lang="en-US" dirty="0"/>
          </a:p>
        </p:txBody>
      </p:sp>
    </p:spTree>
    <p:extLst>
      <p:ext uri="{BB962C8B-B14F-4D97-AF65-F5344CB8AC3E}">
        <p14:creationId xmlns:p14="http://schemas.microsoft.com/office/powerpoint/2010/main" val="1653584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wimlanes">
    <p:spTree>
      <p:nvGrpSpPr>
        <p:cNvPr id="1" name=""/>
        <p:cNvGrpSpPr/>
        <p:nvPr/>
      </p:nvGrpSpPr>
      <p:grpSpPr>
        <a:xfrm>
          <a:off x="0" y="0"/>
          <a:ext cx="0" cy="0"/>
          <a:chOff x="0" y="0"/>
          <a:chExt cx="0" cy="0"/>
        </a:xfrm>
      </p:grpSpPr>
      <p:sp>
        <p:nvSpPr>
          <p:cNvPr id="8" name="SmartArt Placeholder 7"/>
          <p:cNvSpPr>
            <a:spLocks noGrp="1"/>
          </p:cNvSpPr>
          <p:nvPr>
            <p:ph type="dgm" sz="quarter" idx="18"/>
          </p:nvPr>
        </p:nvSpPr>
        <p:spPr>
          <a:xfrm>
            <a:off x="304800" y="1033271"/>
            <a:ext cx="8534400" cy="3517463"/>
          </a:xfrm>
          <a:prstGeom prst="rect">
            <a:avLst/>
          </a:prstGeom>
        </p:spPr>
        <p:txBody>
          <a:bodyPr vert="horz"/>
          <a:lstStyle/>
          <a:p>
            <a:endParaRPr lang="en-US"/>
          </a:p>
        </p:txBody>
      </p:sp>
      <p:sp>
        <p:nvSpPr>
          <p:cNvPr id="11"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9"/>
          </p:nvPr>
        </p:nvSpPr>
        <p:spPr/>
        <p:txBody>
          <a:bodyPr/>
          <a:lstStyle/>
          <a:p>
            <a:endParaRPr lang="en-US" dirty="0"/>
          </a:p>
        </p:txBody>
      </p:sp>
    </p:spTree>
    <p:extLst>
      <p:ext uri="{BB962C8B-B14F-4D97-AF65-F5344CB8AC3E}">
        <p14:creationId xmlns:p14="http://schemas.microsoft.com/office/powerpoint/2010/main" val="27277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5" name="Table Placeholder 4"/>
          <p:cNvSpPr>
            <a:spLocks noGrp="1"/>
          </p:cNvSpPr>
          <p:nvPr>
            <p:ph type="tbl" sz="quarter" idx="13"/>
          </p:nvPr>
        </p:nvSpPr>
        <p:spPr>
          <a:xfrm>
            <a:off x="304800" y="1033271"/>
            <a:ext cx="8509000" cy="3559993"/>
          </a:xfrm>
          <a:prstGeom prst="rect">
            <a:avLst/>
          </a:prstGeom>
        </p:spPr>
        <p:txBody>
          <a:bodyPr vert="horz"/>
          <a:lstStyle/>
          <a:p>
            <a:endParaRPr lang="en-US"/>
          </a:p>
        </p:txBody>
      </p:sp>
      <p:sp>
        <p:nvSpPr>
          <p:cNvPr id="10"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1"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494242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0 Step Diagram">
    <p:spTree>
      <p:nvGrpSpPr>
        <p:cNvPr id="1" name=""/>
        <p:cNvGrpSpPr/>
        <p:nvPr/>
      </p:nvGrpSpPr>
      <p:grpSpPr>
        <a:xfrm>
          <a:off x="0" y="0"/>
          <a:ext cx="0" cy="0"/>
          <a:chOff x="0" y="0"/>
          <a:chExt cx="0" cy="0"/>
        </a:xfrm>
      </p:grpSpPr>
      <p:sp>
        <p:nvSpPr>
          <p:cNvPr id="4" name="Rectangle 3"/>
          <p:cNvSpPr/>
          <p:nvPr userDrawn="1"/>
        </p:nvSpPr>
        <p:spPr>
          <a:xfrm>
            <a:off x="1381125" y="1469319"/>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 Placeholder 20"/>
          <p:cNvSpPr>
            <a:spLocks noGrp="1"/>
          </p:cNvSpPr>
          <p:nvPr>
            <p:ph type="body" sz="quarter" idx="16" hasCustomPrompt="1"/>
          </p:nvPr>
        </p:nvSpPr>
        <p:spPr>
          <a:xfrm>
            <a:off x="1381125" y="1469319"/>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35" name="Rectangle 34"/>
          <p:cNvSpPr/>
          <p:nvPr userDrawn="1"/>
        </p:nvSpPr>
        <p:spPr>
          <a:xfrm flipH="1">
            <a:off x="5496348" y="1469319"/>
            <a:ext cx="210312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p:cNvSpPr/>
          <p:nvPr userDrawn="1"/>
        </p:nvSpPr>
        <p:spPr>
          <a:xfrm flipH="1">
            <a:off x="5222028" y="1798813"/>
            <a:ext cx="237744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userDrawn="1"/>
        </p:nvSpPr>
        <p:spPr>
          <a:xfrm flipH="1">
            <a:off x="4947708" y="2128307"/>
            <a:ext cx="265176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userDrawn="1"/>
        </p:nvSpPr>
        <p:spPr>
          <a:xfrm flipH="1">
            <a:off x="4673388" y="2457801"/>
            <a:ext cx="292608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userDrawn="1"/>
        </p:nvSpPr>
        <p:spPr>
          <a:xfrm flipH="1">
            <a:off x="4399068" y="2787295"/>
            <a:ext cx="3200400" cy="22225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userDrawn="1"/>
        </p:nvSpPr>
        <p:spPr>
          <a:xfrm flipH="1">
            <a:off x="4124748" y="3116789"/>
            <a:ext cx="347472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1B6CB5"/>
              </a:solidFill>
            </a:endParaRPr>
          </a:p>
        </p:txBody>
      </p:sp>
      <p:sp>
        <p:nvSpPr>
          <p:cNvPr id="41" name="Rectangle 40"/>
          <p:cNvSpPr/>
          <p:nvPr userDrawn="1"/>
        </p:nvSpPr>
        <p:spPr>
          <a:xfrm flipH="1">
            <a:off x="3850428" y="3446283"/>
            <a:ext cx="374904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1B6CB5"/>
              </a:solidFill>
            </a:endParaRPr>
          </a:p>
        </p:txBody>
      </p:sp>
      <p:sp>
        <p:nvSpPr>
          <p:cNvPr id="42" name="Rectangle 41"/>
          <p:cNvSpPr/>
          <p:nvPr userDrawn="1"/>
        </p:nvSpPr>
        <p:spPr>
          <a:xfrm flipH="1">
            <a:off x="3576107" y="3775777"/>
            <a:ext cx="402336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1B6CB5"/>
              </a:solidFill>
            </a:endParaRPr>
          </a:p>
        </p:txBody>
      </p:sp>
      <p:sp>
        <p:nvSpPr>
          <p:cNvPr id="43" name="Rectangle 42"/>
          <p:cNvSpPr/>
          <p:nvPr userDrawn="1"/>
        </p:nvSpPr>
        <p:spPr>
          <a:xfrm flipH="1">
            <a:off x="3301787" y="4105271"/>
            <a:ext cx="4297680" cy="22225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1B6CB5"/>
              </a:solidFill>
            </a:endParaRPr>
          </a:p>
        </p:txBody>
      </p:sp>
      <p:sp>
        <p:nvSpPr>
          <p:cNvPr id="45" name="Text Placeholder 20"/>
          <p:cNvSpPr>
            <a:spLocks noGrp="1"/>
          </p:cNvSpPr>
          <p:nvPr userDrawn="1">
            <p:ph type="body" sz="quarter" idx="26" hasCustomPrompt="1"/>
          </p:nvPr>
        </p:nvSpPr>
        <p:spPr>
          <a:xfrm>
            <a:off x="5222028" y="1809750"/>
            <a:ext cx="2377439" cy="222250"/>
          </a:xfrm>
          <a:prstGeom prst="rect">
            <a:avLst/>
          </a:prstGeom>
          <a:noFill/>
        </p:spPr>
        <p:txBody>
          <a:bodyPr vert="horz" anchor="ctr"/>
          <a:lstStyle>
            <a:lvl1pPr marL="0" indent="0" algn="r">
              <a:buNone/>
              <a:defRPr sz="900" b="1" baseline="0">
                <a:solidFill>
                  <a:srgbClr val="1B6CB5"/>
                </a:solidFill>
              </a:defRPr>
            </a:lvl1pPr>
            <a:lvl2pPr>
              <a:defRPr sz="1000"/>
            </a:lvl2pPr>
            <a:lvl3pPr>
              <a:defRPr sz="1000"/>
            </a:lvl3pPr>
            <a:lvl4pPr>
              <a:defRPr sz="1000"/>
            </a:lvl4pPr>
            <a:lvl5pPr>
              <a:defRPr sz="1000"/>
            </a:lvl5pPr>
          </a:lstStyle>
          <a:p>
            <a:pPr lvl="0"/>
            <a:r>
              <a:rPr lang="en-US" dirty="0"/>
              <a:t>CLICK TO EDIT</a:t>
            </a:r>
          </a:p>
        </p:txBody>
      </p:sp>
      <p:sp>
        <p:nvSpPr>
          <p:cNvPr id="55" name="Text Placeholder 20"/>
          <p:cNvSpPr>
            <a:spLocks noGrp="1"/>
          </p:cNvSpPr>
          <p:nvPr>
            <p:ph type="body" sz="quarter" idx="27" hasCustomPrompt="1"/>
          </p:nvPr>
        </p:nvSpPr>
        <p:spPr>
          <a:xfrm>
            <a:off x="5496348" y="1469319"/>
            <a:ext cx="2103119" cy="222250"/>
          </a:xfrm>
          <a:prstGeom prst="rect">
            <a:avLst/>
          </a:prstGeom>
          <a:noFill/>
        </p:spPr>
        <p:txBody>
          <a:bodyPr vert="horz" anchor="ctr"/>
          <a:lstStyle>
            <a:lvl1pPr marL="0" indent="0" algn="r">
              <a:buNone/>
              <a:defRPr sz="900" b="1" baseline="0">
                <a:solidFill>
                  <a:srgbClr val="1B6CB5"/>
                </a:solidFill>
              </a:defRPr>
            </a:lvl1pPr>
            <a:lvl2pPr>
              <a:defRPr sz="1000"/>
            </a:lvl2pPr>
            <a:lvl3pPr>
              <a:defRPr sz="1000"/>
            </a:lvl3pPr>
            <a:lvl4pPr>
              <a:defRPr sz="1000"/>
            </a:lvl4pPr>
            <a:lvl5pPr>
              <a:defRPr sz="1000"/>
            </a:lvl5pPr>
          </a:lstStyle>
          <a:p>
            <a:pPr lvl="0"/>
            <a:r>
              <a:rPr lang="en-US" dirty="0"/>
              <a:t>CLICK TO EDIT</a:t>
            </a:r>
          </a:p>
        </p:txBody>
      </p:sp>
      <p:sp>
        <p:nvSpPr>
          <p:cNvPr id="56" name="Text Placeholder 20"/>
          <p:cNvSpPr>
            <a:spLocks noGrp="1"/>
          </p:cNvSpPr>
          <p:nvPr>
            <p:ph type="body" sz="quarter" idx="28" hasCustomPrompt="1"/>
          </p:nvPr>
        </p:nvSpPr>
        <p:spPr>
          <a:xfrm>
            <a:off x="4947708" y="2118076"/>
            <a:ext cx="2651759" cy="222250"/>
          </a:xfrm>
          <a:prstGeom prst="rect">
            <a:avLst/>
          </a:prstGeom>
          <a:noFill/>
        </p:spPr>
        <p:txBody>
          <a:bodyPr vert="horz" anchor="ctr"/>
          <a:lstStyle>
            <a:lvl1pPr marL="0" indent="0" algn="r">
              <a:buNone/>
              <a:defRPr sz="900" b="1" baseline="0">
                <a:solidFill>
                  <a:srgbClr val="1B6CB5"/>
                </a:solidFill>
              </a:defRPr>
            </a:lvl1pPr>
            <a:lvl2pPr>
              <a:defRPr sz="1000"/>
            </a:lvl2pPr>
            <a:lvl3pPr>
              <a:defRPr sz="1000"/>
            </a:lvl3pPr>
            <a:lvl4pPr>
              <a:defRPr sz="1000"/>
            </a:lvl4pPr>
            <a:lvl5pPr>
              <a:defRPr sz="1000"/>
            </a:lvl5pPr>
          </a:lstStyle>
          <a:p>
            <a:pPr lvl="0"/>
            <a:r>
              <a:rPr lang="en-US" dirty="0"/>
              <a:t>CLICK TO EDIT</a:t>
            </a:r>
          </a:p>
        </p:txBody>
      </p:sp>
      <p:sp>
        <p:nvSpPr>
          <p:cNvPr id="57" name="Text Placeholder 20"/>
          <p:cNvSpPr>
            <a:spLocks noGrp="1"/>
          </p:cNvSpPr>
          <p:nvPr>
            <p:ph type="body" sz="quarter" idx="29" hasCustomPrompt="1"/>
          </p:nvPr>
        </p:nvSpPr>
        <p:spPr>
          <a:xfrm>
            <a:off x="4673388" y="2458858"/>
            <a:ext cx="2926079" cy="222250"/>
          </a:xfrm>
          <a:prstGeom prst="rect">
            <a:avLst/>
          </a:prstGeom>
          <a:noFill/>
        </p:spPr>
        <p:txBody>
          <a:bodyPr vert="horz" anchor="ctr"/>
          <a:lstStyle>
            <a:lvl1pPr marL="0" indent="0" algn="r">
              <a:buNone/>
              <a:defRPr sz="900" b="1" baseline="0">
                <a:solidFill>
                  <a:srgbClr val="1B6CB5"/>
                </a:solidFill>
              </a:defRPr>
            </a:lvl1pPr>
            <a:lvl2pPr>
              <a:defRPr sz="1000"/>
            </a:lvl2pPr>
            <a:lvl3pPr>
              <a:defRPr sz="1000"/>
            </a:lvl3pPr>
            <a:lvl4pPr>
              <a:defRPr sz="1000"/>
            </a:lvl4pPr>
            <a:lvl5pPr>
              <a:defRPr sz="1000"/>
            </a:lvl5pPr>
          </a:lstStyle>
          <a:p>
            <a:pPr lvl="0"/>
            <a:r>
              <a:rPr lang="en-US" dirty="0"/>
              <a:t>CLICK TO EDIT</a:t>
            </a:r>
          </a:p>
        </p:txBody>
      </p:sp>
      <p:sp>
        <p:nvSpPr>
          <p:cNvPr id="59" name="Text Placeholder 20"/>
          <p:cNvSpPr>
            <a:spLocks noGrp="1"/>
          </p:cNvSpPr>
          <p:nvPr>
            <p:ph type="body" sz="quarter" idx="30" hasCustomPrompt="1"/>
          </p:nvPr>
        </p:nvSpPr>
        <p:spPr>
          <a:xfrm>
            <a:off x="4399068" y="2787295"/>
            <a:ext cx="3200399" cy="222250"/>
          </a:xfrm>
          <a:prstGeom prst="rect">
            <a:avLst/>
          </a:prstGeom>
          <a:solidFill>
            <a:schemeClr val="bg1">
              <a:lumMod val="85000"/>
            </a:schemeClr>
          </a:solidFill>
        </p:spPr>
        <p:txBody>
          <a:bodyPr vert="horz" anchor="ctr"/>
          <a:lstStyle>
            <a:lvl1pPr marL="0" indent="0" algn="r">
              <a:buNone/>
              <a:defRPr sz="900" b="1" baseline="0">
                <a:solidFill>
                  <a:srgbClr val="1B6CB5"/>
                </a:solidFill>
              </a:defRPr>
            </a:lvl1pPr>
            <a:lvl2pPr>
              <a:defRPr sz="1000"/>
            </a:lvl2pPr>
            <a:lvl3pPr>
              <a:defRPr sz="1000"/>
            </a:lvl3pPr>
            <a:lvl4pPr>
              <a:defRPr sz="1000"/>
            </a:lvl4pPr>
            <a:lvl5pPr>
              <a:defRPr sz="1000"/>
            </a:lvl5pPr>
          </a:lstStyle>
          <a:p>
            <a:pPr lvl="0"/>
            <a:r>
              <a:rPr lang="en-US" dirty="0"/>
              <a:t>CLICK TO EDIT</a:t>
            </a:r>
          </a:p>
        </p:txBody>
      </p:sp>
      <p:sp>
        <p:nvSpPr>
          <p:cNvPr id="60" name="Text Placeholder 20"/>
          <p:cNvSpPr>
            <a:spLocks noGrp="1"/>
          </p:cNvSpPr>
          <p:nvPr>
            <p:ph type="body" sz="quarter" idx="31" hasCustomPrompt="1"/>
          </p:nvPr>
        </p:nvSpPr>
        <p:spPr>
          <a:xfrm>
            <a:off x="4124748" y="3116789"/>
            <a:ext cx="3474719" cy="222250"/>
          </a:xfrm>
          <a:prstGeom prst="rect">
            <a:avLst/>
          </a:prstGeom>
          <a:noFill/>
        </p:spPr>
        <p:txBody>
          <a:bodyPr vert="horz" anchor="ctr"/>
          <a:lstStyle>
            <a:lvl1pPr marL="0" indent="0" algn="r">
              <a:buNone/>
              <a:defRPr sz="900" b="1" baseline="0">
                <a:solidFill>
                  <a:srgbClr val="0064A4"/>
                </a:solidFill>
              </a:defRPr>
            </a:lvl1pPr>
            <a:lvl2pPr>
              <a:defRPr sz="1000"/>
            </a:lvl2pPr>
            <a:lvl3pPr>
              <a:defRPr sz="1000"/>
            </a:lvl3pPr>
            <a:lvl4pPr>
              <a:defRPr sz="1000"/>
            </a:lvl4pPr>
            <a:lvl5pPr>
              <a:defRPr sz="1000"/>
            </a:lvl5pPr>
          </a:lstStyle>
          <a:p>
            <a:pPr lvl="0"/>
            <a:r>
              <a:rPr lang="en-US" dirty="0"/>
              <a:t>CLICK TO EDIT</a:t>
            </a:r>
          </a:p>
        </p:txBody>
      </p:sp>
      <p:sp>
        <p:nvSpPr>
          <p:cNvPr id="61" name="Text Placeholder 20"/>
          <p:cNvSpPr>
            <a:spLocks noGrp="1"/>
          </p:cNvSpPr>
          <p:nvPr>
            <p:ph type="body" sz="quarter" idx="32" hasCustomPrompt="1"/>
          </p:nvPr>
        </p:nvSpPr>
        <p:spPr>
          <a:xfrm>
            <a:off x="3850429" y="3432522"/>
            <a:ext cx="3749040" cy="222250"/>
          </a:xfrm>
          <a:prstGeom prst="rect">
            <a:avLst/>
          </a:prstGeom>
          <a:noFill/>
        </p:spPr>
        <p:txBody>
          <a:bodyPr vert="horz" anchor="ctr"/>
          <a:lstStyle>
            <a:lvl1pPr marL="0" indent="0" algn="r">
              <a:buNone/>
              <a:defRPr sz="900" b="1" baseline="0">
                <a:solidFill>
                  <a:srgbClr val="0064A4"/>
                </a:solidFill>
              </a:defRPr>
            </a:lvl1pPr>
            <a:lvl2pPr>
              <a:defRPr sz="1000"/>
            </a:lvl2pPr>
            <a:lvl3pPr>
              <a:defRPr sz="1000"/>
            </a:lvl3pPr>
            <a:lvl4pPr>
              <a:defRPr sz="1000"/>
            </a:lvl4pPr>
            <a:lvl5pPr>
              <a:defRPr sz="1000"/>
            </a:lvl5pPr>
          </a:lstStyle>
          <a:p>
            <a:pPr lvl="0"/>
            <a:r>
              <a:rPr lang="en-US" dirty="0"/>
              <a:t>CLICK TO EDIT</a:t>
            </a:r>
          </a:p>
        </p:txBody>
      </p:sp>
      <p:sp>
        <p:nvSpPr>
          <p:cNvPr id="62" name="Text Placeholder 20"/>
          <p:cNvSpPr>
            <a:spLocks noGrp="1"/>
          </p:cNvSpPr>
          <p:nvPr>
            <p:ph type="body" sz="quarter" idx="33" hasCustomPrompt="1"/>
          </p:nvPr>
        </p:nvSpPr>
        <p:spPr>
          <a:xfrm>
            <a:off x="3576107" y="3775777"/>
            <a:ext cx="4023362" cy="222250"/>
          </a:xfrm>
          <a:prstGeom prst="rect">
            <a:avLst/>
          </a:prstGeom>
          <a:noFill/>
        </p:spPr>
        <p:txBody>
          <a:bodyPr vert="horz" anchor="ctr"/>
          <a:lstStyle>
            <a:lvl1pPr marL="0" indent="0" algn="r">
              <a:buNone/>
              <a:defRPr sz="900" b="1" baseline="0">
                <a:solidFill>
                  <a:srgbClr val="0064A4"/>
                </a:solidFill>
              </a:defRPr>
            </a:lvl1pPr>
            <a:lvl2pPr>
              <a:defRPr sz="1000"/>
            </a:lvl2pPr>
            <a:lvl3pPr>
              <a:defRPr sz="1000"/>
            </a:lvl3pPr>
            <a:lvl4pPr>
              <a:defRPr sz="1000"/>
            </a:lvl4pPr>
            <a:lvl5pPr>
              <a:defRPr sz="1000"/>
            </a:lvl5pPr>
          </a:lstStyle>
          <a:p>
            <a:pPr lvl="0"/>
            <a:r>
              <a:rPr lang="en-US" dirty="0"/>
              <a:t>CLICK TO EDIT</a:t>
            </a:r>
          </a:p>
        </p:txBody>
      </p:sp>
      <p:sp>
        <p:nvSpPr>
          <p:cNvPr id="63" name="Text Placeholder 20"/>
          <p:cNvSpPr>
            <a:spLocks noGrp="1"/>
          </p:cNvSpPr>
          <p:nvPr>
            <p:ph type="body" sz="quarter" idx="34" hasCustomPrompt="1"/>
          </p:nvPr>
        </p:nvSpPr>
        <p:spPr>
          <a:xfrm>
            <a:off x="3301787" y="4109148"/>
            <a:ext cx="4297682" cy="222250"/>
          </a:xfrm>
          <a:prstGeom prst="rect">
            <a:avLst/>
          </a:prstGeom>
          <a:noFill/>
        </p:spPr>
        <p:txBody>
          <a:bodyPr vert="horz" anchor="ctr"/>
          <a:lstStyle>
            <a:lvl1pPr marL="0" indent="0" algn="r">
              <a:buNone/>
              <a:defRPr sz="900" b="1" baseline="0">
                <a:solidFill>
                  <a:srgbClr val="0064A4"/>
                </a:solidFill>
              </a:defRPr>
            </a:lvl1pPr>
            <a:lvl2pPr>
              <a:defRPr sz="1000"/>
            </a:lvl2pPr>
            <a:lvl3pPr>
              <a:defRPr sz="1000"/>
            </a:lvl3pPr>
            <a:lvl4pPr>
              <a:defRPr sz="1000"/>
            </a:lvl4pPr>
            <a:lvl5pPr>
              <a:defRPr sz="1000"/>
            </a:lvl5pPr>
          </a:lstStyle>
          <a:p>
            <a:pPr lvl="0"/>
            <a:r>
              <a:rPr lang="en-US" dirty="0"/>
              <a:t>CLICK TO EDIT</a:t>
            </a:r>
          </a:p>
        </p:txBody>
      </p:sp>
      <p:sp>
        <p:nvSpPr>
          <p:cNvPr id="65" name="Rectangle 64"/>
          <p:cNvSpPr/>
          <p:nvPr userDrawn="1"/>
        </p:nvSpPr>
        <p:spPr>
          <a:xfrm>
            <a:off x="1381125" y="1798813"/>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Text Placeholder 20"/>
          <p:cNvSpPr>
            <a:spLocks noGrp="1"/>
          </p:cNvSpPr>
          <p:nvPr>
            <p:ph type="body" sz="quarter" idx="36" hasCustomPrompt="1"/>
          </p:nvPr>
        </p:nvSpPr>
        <p:spPr>
          <a:xfrm>
            <a:off x="1381125" y="1798813"/>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67" name="Rectangle 66"/>
          <p:cNvSpPr/>
          <p:nvPr userDrawn="1"/>
        </p:nvSpPr>
        <p:spPr>
          <a:xfrm>
            <a:off x="1381125" y="2118076"/>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Text Placeholder 20"/>
          <p:cNvSpPr>
            <a:spLocks noGrp="1"/>
          </p:cNvSpPr>
          <p:nvPr>
            <p:ph type="body" sz="quarter" idx="37" hasCustomPrompt="1"/>
          </p:nvPr>
        </p:nvSpPr>
        <p:spPr>
          <a:xfrm>
            <a:off x="1381125" y="2118076"/>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69" name="Rectangle 68"/>
          <p:cNvSpPr/>
          <p:nvPr userDrawn="1"/>
        </p:nvSpPr>
        <p:spPr>
          <a:xfrm>
            <a:off x="1381125" y="2457801"/>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ext Placeholder 20"/>
          <p:cNvSpPr>
            <a:spLocks noGrp="1"/>
          </p:cNvSpPr>
          <p:nvPr>
            <p:ph type="body" sz="quarter" idx="38" hasCustomPrompt="1"/>
          </p:nvPr>
        </p:nvSpPr>
        <p:spPr>
          <a:xfrm>
            <a:off x="1381125" y="2457801"/>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71" name="Rectangle 70"/>
          <p:cNvSpPr/>
          <p:nvPr userDrawn="1"/>
        </p:nvSpPr>
        <p:spPr>
          <a:xfrm>
            <a:off x="1381125" y="2787295"/>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ext Placeholder 20"/>
          <p:cNvSpPr>
            <a:spLocks noGrp="1"/>
          </p:cNvSpPr>
          <p:nvPr>
            <p:ph type="body" sz="quarter" idx="39" hasCustomPrompt="1"/>
          </p:nvPr>
        </p:nvSpPr>
        <p:spPr>
          <a:xfrm>
            <a:off x="1381125" y="2787295"/>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73" name="Rectangle 72"/>
          <p:cNvSpPr/>
          <p:nvPr userDrawn="1"/>
        </p:nvSpPr>
        <p:spPr>
          <a:xfrm>
            <a:off x="1381125" y="3116789"/>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Text Placeholder 20"/>
          <p:cNvSpPr>
            <a:spLocks noGrp="1"/>
          </p:cNvSpPr>
          <p:nvPr>
            <p:ph type="body" sz="quarter" idx="40" hasCustomPrompt="1"/>
          </p:nvPr>
        </p:nvSpPr>
        <p:spPr>
          <a:xfrm>
            <a:off x="1381125" y="3116789"/>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75" name="Rectangle 74"/>
          <p:cNvSpPr/>
          <p:nvPr userDrawn="1"/>
        </p:nvSpPr>
        <p:spPr>
          <a:xfrm>
            <a:off x="1381125" y="3432522"/>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Text Placeholder 20"/>
          <p:cNvSpPr>
            <a:spLocks noGrp="1"/>
          </p:cNvSpPr>
          <p:nvPr>
            <p:ph type="body" sz="quarter" idx="41" hasCustomPrompt="1"/>
          </p:nvPr>
        </p:nvSpPr>
        <p:spPr>
          <a:xfrm>
            <a:off x="1381125" y="3432522"/>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77" name="Rectangle 76"/>
          <p:cNvSpPr/>
          <p:nvPr userDrawn="1"/>
        </p:nvSpPr>
        <p:spPr>
          <a:xfrm>
            <a:off x="1381125" y="3775777"/>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Text Placeholder 20"/>
          <p:cNvSpPr>
            <a:spLocks noGrp="1"/>
          </p:cNvSpPr>
          <p:nvPr>
            <p:ph type="body" sz="quarter" idx="42" hasCustomPrompt="1"/>
          </p:nvPr>
        </p:nvSpPr>
        <p:spPr>
          <a:xfrm>
            <a:off x="1381125" y="3775777"/>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79" name="Rectangle 78"/>
          <p:cNvSpPr/>
          <p:nvPr userDrawn="1"/>
        </p:nvSpPr>
        <p:spPr>
          <a:xfrm>
            <a:off x="1381125" y="4105271"/>
            <a:ext cx="1276350" cy="222250"/>
          </a:xfrm>
          <a:prstGeom prst="rect">
            <a:avLst/>
          </a:prstGeom>
          <a:solidFill>
            <a:srgbClr val="0064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Text Placeholder 20"/>
          <p:cNvSpPr>
            <a:spLocks noGrp="1"/>
          </p:cNvSpPr>
          <p:nvPr>
            <p:ph type="body" sz="quarter" idx="43" hasCustomPrompt="1"/>
          </p:nvPr>
        </p:nvSpPr>
        <p:spPr>
          <a:xfrm>
            <a:off x="1381125" y="4105271"/>
            <a:ext cx="1276350" cy="222250"/>
          </a:xfrm>
          <a:prstGeom prst="rect">
            <a:avLst/>
          </a:prstGeom>
          <a:solidFill>
            <a:srgbClr val="1B6CB5"/>
          </a:solidFill>
        </p:spPr>
        <p:txBody>
          <a:bodyPr vert="horz" anchor="ctr"/>
          <a:lstStyle>
            <a:lvl1pPr marL="0" indent="0" algn="ctr">
              <a:buNone/>
              <a:defRPr sz="900" b="1" baseline="0">
                <a:solidFill>
                  <a:schemeClr val="bg1"/>
                </a:solidFill>
              </a:defRPr>
            </a:lvl1pPr>
            <a:lvl2pPr>
              <a:defRPr sz="1000"/>
            </a:lvl2pPr>
            <a:lvl3pPr>
              <a:defRPr sz="1000"/>
            </a:lvl3pPr>
            <a:lvl4pPr>
              <a:defRPr sz="1000"/>
            </a:lvl4pPr>
            <a:lvl5pPr>
              <a:defRPr sz="1000"/>
            </a:lvl5pPr>
          </a:lstStyle>
          <a:p>
            <a:pPr lvl="0"/>
            <a:r>
              <a:rPr lang="en-US" dirty="0"/>
              <a:t>Number</a:t>
            </a:r>
          </a:p>
        </p:txBody>
      </p:sp>
      <p:sp>
        <p:nvSpPr>
          <p:cNvPr id="49"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50"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44"/>
          </p:nvPr>
        </p:nvSpPr>
        <p:spPr/>
        <p:txBody>
          <a:bodyPr/>
          <a:lstStyle/>
          <a:p>
            <a:endParaRPr lang="en-US" dirty="0"/>
          </a:p>
        </p:txBody>
      </p:sp>
    </p:spTree>
    <p:extLst>
      <p:ext uri="{BB962C8B-B14F-4D97-AF65-F5344CB8AC3E}">
        <p14:creationId xmlns:p14="http://schemas.microsoft.com/office/powerpoint/2010/main" val="3633715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rack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D9D2C7-C1EF-CB43-AA64-02C75E7EB6B8}"/>
              </a:ext>
            </a:extLst>
          </p:cNvPr>
          <p:cNvSpPr/>
          <p:nvPr userDrawn="1"/>
        </p:nvSpPr>
        <p:spPr>
          <a:xfrm>
            <a:off x="0" y="3391201"/>
            <a:ext cx="9144000" cy="1162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5" name="Table Placeholder 4"/>
          <p:cNvSpPr>
            <a:spLocks noGrp="1"/>
          </p:cNvSpPr>
          <p:nvPr>
            <p:ph type="tbl" sz="quarter" idx="17"/>
          </p:nvPr>
        </p:nvSpPr>
        <p:spPr>
          <a:xfrm>
            <a:off x="301751" y="1033271"/>
            <a:ext cx="8523271" cy="1773723"/>
          </a:xfrm>
          <a:prstGeom prst="rect">
            <a:avLst/>
          </a:prstGeom>
        </p:spPr>
        <p:txBody>
          <a:bodyPr vert="horz"/>
          <a:lstStyle/>
          <a:p>
            <a:endParaRPr lang="en-US"/>
          </a:p>
        </p:txBody>
      </p:sp>
      <p:sp>
        <p:nvSpPr>
          <p:cNvPr id="12" name="Chart Placeholder 13"/>
          <p:cNvSpPr>
            <a:spLocks noGrp="1"/>
          </p:cNvSpPr>
          <p:nvPr>
            <p:ph type="chart" sz="quarter" idx="15"/>
          </p:nvPr>
        </p:nvSpPr>
        <p:spPr>
          <a:xfrm>
            <a:off x="301751" y="3312186"/>
            <a:ext cx="2114550" cy="1377950"/>
          </a:xfrm>
          <a:prstGeom prst="rect">
            <a:avLst/>
          </a:prstGeom>
        </p:spPr>
        <p:txBody>
          <a:bodyPr vert="horz"/>
          <a:lstStyle/>
          <a:p>
            <a:endParaRPr lang="en-US" dirty="0"/>
          </a:p>
        </p:txBody>
      </p:sp>
      <p:sp>
        <p:nvSpPr>
          <p:cNvPr id="22" name="Chart Placeholder 13"/>
          <p:cNvSpPr>
            <a:spLocks noGrp="1"/>
          </p:cNvSpPr>
          <p:nvPr>
            <p:ph type="chart" sz="quarter" idx="18"/>
          </p:nvPr>
        </p:nvSpPr>
        <p:spPr>
          <a:xfrm>
            <a:off x="3524250" y="3312186"/>
            <a:ext cx="2114550" cy="1377950"/>
          </a:xfrm>
          <a:prstGeom prst="rect">
            <a:avLst/>
          </a:prstGeom>
        </p:spPr>
        <p:txBody>
          <a:bodyPr vert="horz"/>
          <a:lstStyle/>
          <a:p>
            <a:endParaRPr lang="en-US" dirty="0"/>
          </a:p>
        </p:txBody>
      </p:sp>
      <p:sp>
        <p:nvSpPr>
          <p:cNvPr id="23" name="Chart Placeholder 13"/>
          <p:cNvSpPr>
            <a:spLocks noGrp="1"/>
          </p:cNvSpPr>
          <p:nvPr>
            <p:ph type="chart" sz="quarter" idx="19"/>
          </p:nvPr>
        </p:nvSpPr>
        <p:spPr>
          <a:xfrm>
            <a:off x="6710472" y="3312186"/>
            <a:ext cx="2114550" cy="1377950"/>
          </a:xfrm>
          <a:prstGeom prst="rect">
            <a:avLst/>
          </a:prstGeom>
        </p:spPr>
        <p:txBody>
          <a:bodyPr vert="horz"/>
          <a:lstStyle/>
          <a:p>
            <a:endParaRPr lang="en-US" dirty="0"/>
          </a:p>
        </p:txBody>
      </p:sp>
      <p:sp>
        <p:nvSpPr>
          <p:cNvPr id="15"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6"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20"/>
          </p:nvPr>
        </p:nvSpPr>
        <p:spPr/>
        <p:txBody>
          <a:bodyPr/>
          <a:lstStyle/>
          <a:p>
            <a:endParaRPr lang="en-US" dirty="0"/>
          </a:p>
        </p:txBody>
      </p:sp>
    </p:spTree>
    <p:extLst>
      <p:ext uri="{BB962C8B-B14F-4D97-AF65-F5344CB8AC3E}">
        <p14:creationId xmlns:p14="http://schemas.microsoft.com/office/powerpoint/2010/main" val="354363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racker 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733FFF3-6939-A14A-853E-F698D615EA06}"/>
              </a:ext>
            </a:extLst>
          </p:cNvPr>
          <p:cNvSpPr/>
          <p:nvPr userDrawn="1"/>
        </p:nvSpPr>
        <p:spPr>
          <a:xfrm>
            <a:off x="0" y="3391201"/>
            <a:ext cx="9144000" cy="1162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12" name="Chart Placeholder 13"/>
          <p:cNvSpPr>
            <a:spLocks noGrp="1"/>
          </p:cNvSpPr>
          <p:nvPr>
            <p:ph type="chart" sz="quarter" idx="15"/>
          </p:nvPr>
        </p:nvSpPr>
        <p:spPr>
          <a:xfrm>
            <a:off x="304800" y="1033272"/>
            <a:ext cx="2438400" cy="1826886"/>
          </a:xfrm>
          <a:prstGeom prst="rect">
            <a:avLst/>
          </a:prstGeom>
        </p:spPr>
        <p:txBody>
          <a:bodyPr vert="horz"/>
          <a:lstStyle/>
          <a:p>
            <a:endParaRPr lang="en-US" dirty="0"/>
          </a:p>
        </p:txBody>
      </p:sp>
      <p:sp>
        <p:nvSpPr>
          <p:cNvPr id="13" name="Content Placeholder 7"/>
          <p:cNvSpPr>
            <a:spLocks noGrp="1"/>
          </p:cNvSpPr>
          <p:nvPr>
            <p:ph sz="quarter" idx="17"/>
          </p:nvPr>
        </p:nvSpPr>
        <p:spPr>
          <a:xfrm>
            <a:off x="3359150" y="1033272"/>
            <a:ext cx="2438400" cy="1826886"/>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4" name="Chart Placeholder 13"/>
          <p:cNvSpPr>
            <a:spLocks noGrp="1"/>
          </p:cNvSpPr>
          <p:nvPr>
            <p:ph type="chart" sz="quarter" idx="18"/>
          </p:nvPr>
        </p:nvSpPr>
        <p:spPr>
          <a:xfrm>
            <a:off x="6400800" y="1033272"/>
            <a:ext cx="2438400" cy="1826886"/>
          </a:xfrm>
          <a:prstGeom prst="rect">
            <a:avLst/>
          </a:prstGeom>
        </p:spPr>
        <p:txBody>
          <a:bodyPr vert="horz"/>
          <a:lstStyle/>
          <a:p>
            <a:endParaRPr lang="en-US" dirty="0"/>
          </a:p>
        </p:txBody>
      </p:sp>
      <p:sp>
        <p:nvSpPr>
          <p:cNvPr id="16" name="Content Placeholder 7"/>
          <p:cNvSpPr>
            <a:spLocks noGrp="1"/>
          </p:cNvSpPr>
          <p:nvPr>
            <p:ph sz="quarter" idx="19"/>
          </p:nvPr>
        </p:nvSpPr>
        <p:spPr>
          <a:xfrm>
            <a:off x="304800" y="3352800"/>
            <a:ext cx="2438400" cy="137795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7" name="Content Placeholder 7"/>
          <p:cNvSpPr>
            <a:spLocks noGrp="1"/>
          </p:cNvSpPr>
          <p:nvPr>
            <p:ph sz="quarter" idx="20"/>
          </p:nvPr>
        </p:nvSpPr>
        <p:spPr>
          <a:xfrm>
            <a:off x="3359150" y="3352800"/>
            <a:ext cx="2438400" cy="137795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8" name="Content Placeholder 7"/>
          <p:cNvSpPr>
            <a:spLocks noGrp="1"/>
          </p:cNvSpPr>
          <p:nvPr>
            <p:ph sz="quarter" idx="21"/>
          </p:nvPr>
        </p:nvSpPr>
        <p:spPr>
          <a:xfrm>
            <a:off x="6400800" y="3352800"/>
            <a:ext cx="2438400" cy="137795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p:txBody>
      </p:sp>
      <p:sp>
        <p:nvSpPr>
          <p:cNvPr id="21"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22"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3732859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amp; Image 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1B3A9AD-6EAD-7A4E-8380-FA37B807ED78}"/>
              </a:ext>
            </a:extLst>
          </p:cNvPr>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Content Placeholder 7"/>
          <p:cNvSpPr>
            <a:spLocks noGrp="1"/>
          </p:cNvSpPr>
          <p:nvPr>
            <p:ph sz="quarter" idx="13"/>
          </p:nvPr>
        </p:nvSpPr>
        <p:spPr>
          <a:xfrm>
            <a:off x="304800" y="1033272"/>
            <a:ext cx="3873500" cy="132108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p:txBody>
      </p:sp>
      <p:sp>
        <p:nvSpPr>
          <p:cNvPr id="7" name="Picture Placeholder 6"/>
          <p:cNvSpPr>
            <a:spLocks noGrp="1"/>
          </p:cNvSpPr>
          <p:nvPr>
            <p:ph type="pic" sz="quarter" idx="15"/>
          </p:nvPr>
        </p:nvSpPr>
        <p:spPr>
          <a:xfrm>
            <a:off x="5264150" y="1033271"/>
            <a:ext cx="3219450" cy="3294179"/>
          </a:xfrm>
          <a:prstGeom prst="rect">
            <a:avLst/>
          </a:prstGeom>
        </p:spPr>
        <p:txBody>
          <a:bodyPr vert="horz"/>
          <a:lstStyle/>
          <a:p>
            <a:endParaRPr lang="en-US" dirty="0"/>
          </a:p>
        </p:txBody>
      </p:sp>
      <p:sp>
        <p:nvSpPr>
          <p:cNvPr id="16"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7"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6"/>
          </p:nvPr>
        </p:nvSpPr>
        <p:spPr/>
        <p:txBody>
          <a:bodyPr/>
          <a:lstStyle/>
          <a:p>
            <a:endParaRPr lang="en-US" dirty="0"/>
          </a:p>
        </p:txBody>
      </p:sp>
    </p:spTree>
    <p:extLst>
      <p:ext uri="{BB962C8B-B14F-4D97-AF65-F5344CB8AC3E}">
        <p14:creationId xmlns:p14="http://schemas.microsoft.com/office/powerpoint/2010/main" val="113294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amp; Image 1 Thir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AB0E5DB-3DEA-9446-8AE2-0F74F136BA67}"/>
              </a:ext>
            </a:extLst>
          </p:cNvPr>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Content Placeholder 7"/>
          <p:cNvSpPr>
            <a:spLocks noGrp="1"/>
          </p:cNvSpPr>
          <p:nvPr>
            <p:ph sz="quarter" idx="13"/>
          </p:nvPr>
        </p:nvSpPr>
        <p:spPr>
          <a:xfrm>
            <a:off x="304799" y="1033272"/>
            <a:ext cx="5383619" cy="132108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p:txBody>
      </p:sp>
      <p:sp>
        <p:nvSpPr>
          <p:cNvPr id="7" name="Picture Placeholder 6"/>
          <p:cNvSpPr>
            <a:spLocks noGrp="1"/>
          </p:cNvSpPr>
          <p:nvPr>
            <p:ph type="pic" sz="quarter" idx="15"/>
          </p:nvPr>
        </p:nvSpPr>
        <p:spPr>
          <a:xfrm>
            <a:off x="6134986" y="1033271"/>
            <a:ext cx="2803747" cy="3294179"/>
          </a:xfrm>
          <a:prstGeom prst="rect">
            <a:avLst/>
          </a:prstGeom>
        </p:spPr>
        <p:txBody>
          <a:bodyPr vert="horz"/>
          <a:lstStyle/>
          <a:p>
            <a:endParaRPr lang="en-US" dirty="0"/>
          </a:p>
        </p:txBody>
      </p:sp>
      <p:sp>
        <p:nvSpPr>
          <p:cNvPr id="16"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7"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6"/>
          </p:nvPr>
        </p:nvSpPr>
        <p:spPr/>
        <p:txBody>
          <a:bodyPr/>
          <a:lstStyle/>
          <a:p>
            <a:endParaRPr lang="en-US" dirty="0"/>
          </a:p>
        </p:txBody>
      </p:sp>
    </p:spTree>
    <p:extLst>
      <p:ext uri="{BB962C8B-B14F-4D97-AF65-F5344CB8AC3E}">
        <p14:creationId xmlns:p14="http://schemas.microsoft.com/office/powerpoint/2010/main" val="1276818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amp; Image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F267ED5-B92D-CB4A-8548-58FF3C8A9E57}"/>
              </a:ext>
            </a:extLst>
          </p:cNvPr>
          <p:cNvSpPr/>
          <p:nvPr userDrawn="1"/>
        </p:nvSpPr>
        <p:spPr>
          <a:xfrm>
            <a:off x="-6350" y="926409"/>
            <a:ext cx="42926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908550" y="1024599"/>
            <a:ext cx="38735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3" name="Subtitle 2"/>
          <p:cNvSpPr>
            <a:spLocks noGrp="1"/>
          </p:cNvSpPr>
          <p:nvPr>
            <p:ph type="subTitle" idx="1"/>
          </p:nvPr>
        </p:nvSpPr>
        <p:spPr>
          <a:xfrm>
            <a:off x="4908550" y="1375436"/>
            <a:ext cx="3873500" cy="323850"/>
          </a:xfrm>
          <a:prstGeom prst="rect">
            <a:avLst/>
          </a:prstGeom>
        </p:spPr>
        <p:txBody>
          <a:bodyPr anchor="ctr"/>
          <a:lstStyle>
            <a:lvl1pPr marL="0" indent="0" algn="l">
              <a:buNone/>
              <a:defRPr sz="1400" b="1">
                <a:solidFill>
                  <a:srgbClr val="0064A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Content Placeholder 7"/>
          <p:cNvSpPr>
            <a:spLocks noGrp="1"/>
          </p:cNvSpPr>
          <p:nvPr>
            <p:ph sz="quarter" idx="13"/>
          </p:nvPr>
        </p:nvSpPr>
        <p:spPr>
          <a:xfrm>
            <a:off x="4908550" y="1966712"/>
            <a:ext cx="38735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lvl="0"/>
            <a:endParaRPr lang="en-US" dirty="0"/>
          </a:p>
        </p:txBody>
      </p:sp>
      <p:sp>
        <p:nvSpPr>
          <p:cNvPr id="12" name="Content Placeholder 7"/>
          <p:cNvSpPr>
            <a:spLocks noGrp="1"/>
          </p:cNvSpPr>
          <p:nvPr>
            <p:ph sz="quarter" idx="14"/>
          </p:nvPr>
        </p:nvSpPr>
        <p:spPr>
          <a:xfrm>
            <a:off x="4908550" y="3122412"/>
            <a:ext cx="38735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p:txBody>
      </p:sp>
      <p:sp>
        <p:nvSpPr>
          <p:cNvPr id="5" name="Picture Placeholder 4"/>
          <p:cNvSpPr>
            <a:spLocks noGrp="1"/>
          </p:cNvSpPr>
          <p:nvPr>
            <p:ph type="pic" sz="quarter" idx="15"/>
          </p:nvPr>
        </p:nvSpPr>
        <p:spPr>
          <a:xfrm>
            <a:off x="0" y="0"/>
            <a:ext cx="4286250" cy="5143500"/>
          </a:xfrm>
          <a:prstGeom prst="rect">
            <a:avLst/>
          </a:prstGeom>
        </p:spPr>
        <p:txBody>
          <a:bodyPr vert="horz" anchor="ctr"/>
          <a:lstStyle>
            <a:lvl1pPr algn="ctr">
              <a:defRPr/>
            </a:lvl1pPr>
          </a:lstStyle>
          <a:p>
            <a:endParaRPr lang="en-US" dirty="0"/>
          </a:p>
        </p:txBody>
      </p:sp>
      <p:sp>
        <p:nvSpPr>
          <p:cNvPr id="4" name="Footer Placeholder 3"/>
          <p:cNvSpPr>
            <a:spLocks noGrp="1"/>
          </p:cNvSpPr>
          <p:nvPr>
            <p:ph type="ftr" sz="quarter" idx="16"/>
          </p:nvPr>
        </p:nvSpPr>
        <p:spPr/>
        <p:txBody>
          <a:bodyPr/>
          <a:lstStyle/>
          <a:p>
            <a:endParaRPr lang="en-US" dirty="0"/>
          </a:p>
        </p:txBody>
      </p:sp>
    </p:spTree>
    <p:extLst>
      <p:ext uri="{BB962C8B-B14F-4D97-AF65-F5344CB8AC3E}">
        <p14:creationId xmlns:p14="http://schemas.microsoft.com/office/powerpoint/2010/main" val="2130524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amp; Image Righ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A28B0E2-F9AE-4146-BB35-112E1B3EEFF6}"/>
              </a:ext>
            </a:extLst>
          </p:cNvPr>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5" hasCustomPrompt="1"/>
          </p:nvPr>
        </p:nvSpPr>
        <p:spPr>
          <a:xfrm>
            <a:off x="6528391" y="0"/>
            <a:ext cx="2644553" cy="5143500"/>
          </a:xfrm>
          <a:prstGeom prst="rect">
            <a:avLst/>
          </a:prstGeom>
        </p:spPr>
        <p:txBody>
          <a:bodyPr vert="horz" anchor="ctr"/>
          <a:lstStyle>
            <a:lvl1pPr marL="0" indent="0" algn="ctr">
              <a:buNone/>
              <a:defRPr>
                <a:solidFill>
                  <a:srgbClr val="555555"/>
                </a:solidFill>
              </a:defRPr>
            </a:lvl1pPr>
          </a:lstStyle>
          <a:p>
            <a:r>
              <a:rPr lang="en-US" dirty="0"/>
              <a:t>Click to Add Picture</a:t>
            </a:r>
          </a:p>
        </p:txBody>
      </p:sp>
      <p:sp>
        <p:nvSpPr>
          <p:cNvPr id="13" name="Content Placeholder 7"/>
          <p:cNvSpPr>
            <a:spLocks noGrp="1"/>
          </p:cNvSpPr>
          <p:nvPr>
            <p:ph sz="quarter" idx="13"/>
          </p:nvPr>
        </p:nvSpPr>
        <p:spPr>
          <a:xfrm>
            <a:off x="304800" y="1033272"/>
            <a:ext cx="3873500" cy="132108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p:txBody>
      </p:sp>
      <p:sp>
        <p:nvSpPr>
          <p:cNvPr id="14"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6"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6"/>
          </p:nvPr>
        </p:nvSpPr>
        <p:spPr/>
        <p:txBody>
          <a:bodyPr/>
          <a:lstStyle/>
          <a:p>
            <a:endParaRPr lang="en-US" dirty="0"/>
          </a:p>
        </p:txBody>
      </p:sp>
    </p:spTree>
    <p:extLst>
      <p:ext uri="{BB962C8B-B14F-4D97-AF65-F5344CB8AC3E}">
        <p14:creationId xmlns:p14="http://schemas.microsoft.com/office/powerpoint/2010/main" val="3231491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mp; 3 Column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04800" y="2787650"/>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2" name="Content Placeholder 7"/>
          <p:cNvSpPr>
            <a:spLocks noGrp="1"/>
          </p:cNvSpPr>
          <p:nvPr>
            <p:ph sz="quarter" idx="14"/>
          </p:nvPr>
        </p:nvSpPr>
        <p:spPr>
          <a:xfrm>
            <a:off x="3289300" y="2787650"/>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3" name="Content Placeholder 7"/>
          <p:cNvSpPr>
            <a:spLocks noGrp="1"/>
          </p:cNvSpPr>
          <p:nvPr>
            <p:ph sz="quarter" idx="15"/>
          </p:nvPr>
        </p:nvSpPr>
        <p:spPr>
          <a:xfrm>
            <a:off x="6273800" y="2787650"/>
            <a:ext cx="25527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2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ctrTitle"/>
          </p:nvPr>
        </p:nvSpPr>
        <p:spPr>
          <a:xfrm>
            <a:off x="304800" y="192024"/>
            <a:ext cx="7620000"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6" name="Subtitle 2"/>
          <p:cNvSpPr>
            <a:spLocks noGrp="1"/>
          </p:cNvSpPr>
          <p:nvPr>
            <p:ph type="subTitle" idx="1"/>
          </p:nvPr>
        </p:nvSpPr>
        <p:spPr>
          <a:xfrm>
            <a:off x="304800" y="537210"/>
            <a:ext cx="7658325"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7" name="Content Placeholder 7"/>
          <p:cNvSpPr>
            <a:spLocks noGrp="1"/>
          </p:cNvSpPr>
          <p:nvPr>
            <p:ph sz="quarter" idx="16"/>
          </p:nvPr>
        </p:nvSpPr>
        <p:spPr>
          <a:xfrm>
            <a:off x="304800" y="1033272"/>
            <a:ext cx="8521700" cy="1400249"/>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605811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ntent &amp; 3 Image Righ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27C782D-76C9-E84B-AFDC-06BC87906866}"/>
              </a:ext>
            </a:extLst>
          </p:cNvPr>
          <p:cNvSpPr/>
          <p:nvPr userDrawn="1"/>
        </p:nvSpPr>
        <p:spPr>
          <a:xfrm>
            <a:off x="4572000" y="926409"/>
            <a:ext cx="4572000" cy="3626941"/>
          </a:xfrm>
          <a:prstGeom prst="rect">
            <a:avLst/>
          </a:prstGeom>
          <a:solidFill>
            <a:schemeClr val="bg1">
              <a:lumMod val="8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5" hasCustomPrompt="1"/>
          </p:nvPr>
        </p:nvSpPr>
        <p:spPr>
          <a:xfrm>
            <a:off x="6847849" y="850427"/>
            <a:ext cx="1767468" cy="1081155"/>
          </a:xfrm>
          <a:prstGeom prst="rect">
            <a:avLst/>
          </a:prstGeom>
        </p:spPr>
        <p:txBody>
          <a:bodyPr vert="horz" anchor="ctr"/>
          <a:lstStyle>
            <a:lvl1pPr marL="0" indent="0" algn="ctr">
              <a:buNone/>
              <a:defRPr sz="2400">
                <a:solidFill>
                  <a:srgbClr val="555555"/>
                </a:solidFill>
              </a:defRPr>
            </a:lvl1pPr>
          </a:lstStyle>
          <a:p>
            <a:r>
              <a:rPr lang="en-US" dirty="0"/>
              <a:t>Click to Add Picture</a:t>
            </a:r>
          </a:p>
        </p:txBody>
      </p:sp>
      <p:sp>
        <p:nvSpPr>
          <p:cNvPr id="13" name="Content Placeholder 7"/>
          <p:cNvSpPr>
            <a:spLocks noGrp="1"/>
          </p:cNvSpPr>
          <p:nvPr>
            <p:ph sz="quarter" idx="13"/>
          </p:nvPr>
        </p:nvSpPr>
        <p:spPr>
          <a:xfrm>
            <a:off x="304800" y="1033272"/>
            <a:ext cx="3873500" cy="1321088"/>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p:txBody>
      </p:sp>
      <p:sp>
        <p:nvSpPr>
          <p:cNvPr id="14"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6"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Picture Placeholder 4"/>
          <p:cNvSpPr>
            <a:spLocks noGrp="1"/>
          </p:cNvSpPr>
          <p:nvPr>
            <p:ph type="pic" sz="quarter" idx="16" hasCustomPrompt="1"/>
          </p:nvPr>
        </p:nvSpPr>
        <p:spPr>
          <a:xfrm>
            <a:off x="6847849" y="2144052"/>
            <a:ext cx="1767468" cy="1081155"/>
          </a:xfrm>
          <a:prstGeom prst="rect">
            <a:avLst/>
          </a:prstGeom>
        </p:spPr>
        <p:txBody>
          <a:bodyPr vert="horz" anchor="ctr"/>
          <a:lstStyle>
            <a:lvl1pPr marL="0" indent="0" algn="ctr">
              <a:buNone/>
              <a:defRPr sz="2400">
                <a:solidFill>
                  <a:srgbClr val="555555"/>
                </a:solidFill>
              </a:defRPr>
            </a:lvl1pPr>
          </a:lstStyle>
          <a:p>
            <a:r>
              <a:rPr lang="en-US" dirty="0"/>
              <a:t>Click to Add Picture</a:t>
            </a:r>
          </a:p>
        </p:txBody>
      </p:sp>
      <p:sp>
        <p:nvSpPr>
          <p:cNvPr id="17" name="Picture Placeholder 4"/>
          <p:cNvSpPr>
            <a:spLocks noGrp="1"/>
          </p:cNvSpPr>
          <p:nvPr>
            <p:ph type="pic" sz="quarter" idx="17" hasCustomPrompt="1"/>
          </p:nvPr>
        </p:nvSpPr>
        <p:spPr>
          <a:xfrm>
            <a:off x="6832770" y="3437677"/>
            <a:ext cx="1767468" cy="1081155"/>
          </a:xfrm>
          <a:prstGeom prst="rect">
            <a:avLst/>
          </a:prstGeom>
        </p:spPr>
        <p:txBody>
          <a:bodyPr vert="horz" anchor="ctr"/>
          <a:lstStyle>
            <a:lvl1pPr marL="0" indent="0" algn="ctr">
              <a:buNone/>
              <a:defRPr sz="2400">
                <a:solidFill>
                  <a:srgbClr val="555555"/>
                </a:solidFill>
              </a:defRPr>
            </a:lvl1pPr>
          </a:lstStyle>
          <a:p>
            <a:r>
              <a:rPr lang="en-US" dirty="0"/>
              <a:t>Click to Add Picture</a:t>
            </a:r>
          </a:p>
        </p:txBody>
      </p:sp>
      <p:sp>
        <p:nvSpPr>
          <p:cNvPr id="2" name="Footer Placeholder 1"/>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3390955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ntent &amp; Image 3">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E5324A-FD41-D149-A329-96FCF70252CA}"/>
              </a:ext>
            </a:extLst>
          </p:cNvPr>
          <p:cNvSpPr/>
          <p:nvPr userDrawn="1"/>
        </p:nvSpPr>
        <p:spPr>
          <a:xfrm>
            <a:off x="0" y="2489201"/>
            <a:ext cx="9144000" cy="2064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7" name="Picture Placeholder 6"/>
          <p:cNvSpPr>
            <a:spLocks noGrp="1"/>
          </p:cNvSpPr>
          <p:nvPr>
            <p:ph type="pic" sz="quarter" idx="18"/>
          </p:nvPr>
        </p:nvSpPr>
        <p:spPr>
          <a:xfrm>
            <a:off x="0" y="2774950"/>
            <a:ext cx="9150350" cy="1642260"/>
          </a:xfrm>
          <a:prstGeom prst="rect">
            <a:avLst/>
          </a:prstGeom>
        </p:spPr>
        <p:txBody>
          <a:bodyPr vert="horz"/>
          <a:lstStyle/>
          <a:p>
            <a:endParaRPr lang="en-US"/>
          </a:p>
        </p:txBody>
      </p:sp>
      <p:sp>
        <p:nvSpPr>
          <p:cNvPr id="15"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6" name="Content Placeholder 7"/>
          <p:cNvSpPr>
            <a:spLocks noGrp="1"/>
          </p:cNvSpPr>
          <p:nvPr>
            <p:ph sz="quarter" idx="17"/>
          </p:nvPr>
        </p:nvSpPr>
        <p:spPr>
          <a:xfrm>
            <a:off x="304800" y="1033272"/>
            <a:ext cx="8496300" cy="1273993"/>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p:txBody>
      </p:sp>
      <p:sp>
        <p:nvSpPr>
          <p:cNvPr id="17"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19"/>
          </p:nvPr>
        </p:nvSpPr>
        <p:spPr/>
        <p:txBody>
          <a:bodyPr/>
          <a:lstStyle/>
          <a:p>
            <a:endParaRPr lang="en-US" dirty="0"/>
          </a:p>
        </p:txBody>
      </p:sp>
    </p:spTree>
    <p:extLst>
      <p:ext uri="{BB962C8B-B14F-4D97-AF65-F5344CB8AC3E}">
        <p14:creationId xmlns:p14="http://schemas.microsoft.com/office/powerpoint/2010/main" val="1648880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ntent &amp; Image 4">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432748B-33E4-814E-8268-8A85D59CA1BA}"/>
              </a:ext>
            </a:extLst>
          </p:cNvPr>
          <p:cNvSpPr/>
          <p:nvPr userDrawn="1"/>
        </p:nvSpPr>
        <p:spPr>
          <a:xfrm>
            <a:off x="0" y="2489201"/>
            <a:ext cx="9144000" cy="2064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7" name="Picture Placeholder 6"/>
          <p:cNvSpPr>
            <a:spLocks noGrp="1"/>
          </p:cNvSpPr>
          <p:nvPr>
            <p:ph type="pic" sz="quarter" idx="18"/>
          </p:nvPr>
        </p:nvSpPr>
        <p:spPr>
          <a:xfrm>
            <a:off x="304800" y="2908300"/>
            <a:ext cx="3873500" cy="1765300"/>
          </a:xfrm>
          <a:prstGeom prst="rect">
            <a:avLst/>
          </a:prstGeom>
        </p:spPr>
        <p:txBody>
          <a:bodyPr vert="horz"/>
          <a:lstStyle/>
          <a:p>
            <a:endParaRPr lang="en-US"/>
          </a:p>
        </p:txBody>
      </p:sp>
      <p:sp>
        <p:nvSpPr>
          <p:cNvPr id="12" name="Picture Placeholder 6"/>
          <p:cNvSpPr>
            <a:spLocks noGrp="1"/>
          </p:cNvSpPr>
          <p:nvPr>
            <p:ph type="pic" sz="quarter" idx="19"/>
          </p:nvPr>
        </p:nvSpPr>
        <p:spPr>
          <a:xfrm>
            <a:off x="4927600" y="2908300"/>
            <a:ext cx="3873500" cy="1765300"/>
          </a:xfrm>
          <a:prstGeom prst="rect">
            <a:avLst/>
          </a:prstGeom>
        </p:spPr>
        <p:txBody>
          <a:bodyPr vert="horz"/>
          <a:lstStyle/>
          <a:p>
            <a:endParaRPr lang="en-US"/>
          </a:p>
        </p:txBody>
      </p:sp>
      <p:sp>
        <p:nvSpPr>
          <p:cNvPr id="16"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7" name="Content Placeholder 7"/>
          <p:cNvSpPr>
            <a:spLocks noGrp="1"/>
          </p:cNvSpPr>
          <p:nvPr>
            <p:ph sz="quarter" idx="17"/>
          </p:nvPr>
        </p:nvSpPr>
        <p:spPr>
          <a:xfrm>
            <a:off x="304800" y="1033272"/>
            <a:ext cx="8496300" cy="1155109"/>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p:txBody>
      </p:sp>
      <p:sp>
        <p:nvSpPr>
          <p:cNvPr id="18"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20"/>
          </p:nvPr>
        </p:nvSpPr>
        <p:spPr/>
        <p:txBody>
          <a:bodyPr/>
          <a:lstStyle/>
          <a:p>
            <a:endParaRPr lang="en-US" dirty="0"/>
          </a:p>
        </p:txBody>
      </p:sp>
    </p:spTree>
    <p:extLst>
      <p:ext uri="{BB962C8B-B14F-4D97-AF65-F5344CB8AC3E}">
        <p14:creationId xmlns:p14="http://schemas.microsoft.com/office/powerpoint/2010/main" val="1344266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ntent &amp; Image 5">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4FBAC7E-46EC-784B-A683-2D05B2B056C9}"/>
              </a:ext>
            </a:extLst>
          </p:cNvPr>
          <p:cNvSpPr/>
          <p:nvPr userDrawn="1"/>
        </p:nvSpPr>
        <p:spPr>
          <a:xfrm>
            <a:off x="0" y="2489201"/>
            <a:ext cx="9144000" cy="2064150"/>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endParaRPr>
          </a:p>
        </p:txBody>
      </p:sp>
      <p:sp>
        <p:nvSpPr>
          <p:cNvPr id="7" name="Picture Placeholder 6"/>
          <p:cNvSpPr>
            <a:spLocks noGrp="1"/>
          </p:cNvSpPr>
          <p:nvPr>
            <p:ph type="pic" sz="quarter" idx="18"/>
          </p:nvPr>
        </p:nvSpPr>
        <p:spPr>
          <a:xfrm>
            <a:off x="304800" y="2908300"/>
            <a:ext cx="2641600" cy="1765300"/>
          </a:xfrm>
          <a:prstGeom prst="rect">
            <a:avLst/>
          </a:prstGeom>
        </p:spPr>
        <p:txBody>
          <a:bodyPr vert="horz"/>
          <a:lstStyle/>
          <a:p>
            <a:endParaRPr lang="en-US"/>
          </a:p>
        </p:txBody>
      </p:sp>
      <p:sp>
        <p:nvSpPr>
          <p:cNvPr id="14" name="Content Placeholder 7"/>
          <p:cNvSpPr>
            <a:spLocks noGrp="1"/>
          </p:cNvSpPr>
          <p:nvPr>
            <p:ph sz="quarter" idx="17"/>
          </p:nvPr>
        </p:nvSpPr>
        <p:spPr>
          <a:xfrm>
            <a:off x="304800" y="1031359"/>
            <a:ext cx="8496300" cy="1165742"/>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a:p>
            <a:pPr marL="171450" marR="0" lvl="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a:pPr>
            <a:r>
              <a:rPr lang="en-US" dirty="0"/>
              <a:t>Click to edit Master text styles</a:t>
            </a:r>
          </a:p>
        </p:txBody>
      </p:sp>
      <p:sp>
        <p:nvSpPr>
          <p:cNvPr id="13" name="Picture Placeholder 6"/>
          <p:cNvSpPr>
            <a:spLocks noGrp="1"/>
          </p:cNvSpPr>
          <p:nvPr>
            <p:ph type="pic" sz="quarter" idx="19"/>
          </p:nvPr>
        </p:nvSpPr>
        <p:spPr>
          <a:xfrm>
            <a:off x="3232150" y="2908300"/>
            <a:ext cx="2641600" cy="1765300"/>
          </a:xfrm>
          <a:prstGeom prst="rect">
            <a:avLst/>
          </a:prstGeom>
        </p:spPr>
        <p:txBody>
          <a:bodyPr vert="horz"/>
          <a:lstStyle/>
          <a:p>
            <a:endParaRPr lang="en-US"/>
          </a:p>
        </p:txBody>
      </p:sp>
      <p:sp>
        <p:nvSpPr>
          <p:cNvPr id="15" name="Picture Placeholder 6"/>
          <p:cNvSpPr>
            <a:spLocks noGrp="1"/>
          </p:cNvSpPr>
          <p:nvPr>
            <p:ph type="pic" sz="quarter" idx="20"/>
          </p:nvPr>
        </p:nvSpPr>
        <p:spPr>
          <a:xfrm>
            <a:off x="6159500" y="2908300"/>
            <a:ext cx="2641600" cy="1765300"/>
          </a:xfrm>
          <a:prstGeom prst="rect">
            <a:avLst/>
          </a:prstGeom>
        </p:spPr>
        <p:txBody>
          <a:bodyPr vert="horz"/>
          <a:lstStyle/>
          <a:p>
            <a:endParaRPr lang="en-US"/>
          </a:p>
        </p:txBody>
      </p:sp>
      <p:sp>
        <p:nvSpPr>
          <p:cNvPr id="17" name="Title 1"/>
          <p:cNvSpPr>
            <a:spLocks noGrp="1"/>
          </p:cNvSpPr>
          <p:nvPr>
            <p:ph type="ctrTitle"/>
          </p:nvPr>
        </p:nvSpPr>
        <p:spPr>
          <a:xfrm>
            <a:off x="304800" y="192024"/>
            <a:ext cx="4267200" cy="407987"/>
          </a:xfrm>
          <a:prstGeom prst="rect">
            <a:avLst/>
          </a:prstGeom>
        </p:spPr>
        <p:txBody>
          <a:bodyPr anchor="ctr"/>
          <a:lstStyle>
            <a:lvl1pPr algn="l">
              <a:defRPr sz="2000" b="1">
                <a:solidFill>
                  <a:srgbClr val="555555"/>
                </a:solidFill>
              </a:defRPr>
            </a:lvl1pPr>
          </a:lstStyle>
          <a:p>
            <a:r>
              <a:rPr lang="en-US" dirty="0"/>
              <a:t>Click to edit Master title style</a:t>
            </a:r>
          </a:p>
        </p:txBody>
      </p:sp>
      <p:sp>
        <p:nvSpPr>
          <p:cNvPr id="18" name="Subtitle 2"/>
          <p:cNvSpPr>
            <a:spLocks noGrp="1"/>
          </p:cNvSpPr>
          <p:nvPr>
            <p:ph type="subTitle" idx="1"/>
          </p:nvPr>
        </p:nvSpPr>
        <p:spPr>
          <a:xfrm>
            <a:off x="304801" y="537210"/>
            <a:ext cx="4288662"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Footer Placeholder 1"/>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167536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Photo with Emphatic Tex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5400" y="495300"/>
            <a:ext cx="3403600" cy="4051300"/>
          </a:xfrm>
          <a:prstGeom prst="rect">
            <a:avLst/>
          </a:prstGeom>
        </p:spPr>
        <p:txBody>
          <a:bodyPr/>
          <a:lstStyle/>
          <a:p>
            <a:endParaRPr lang="en-US" dirty="0"/>
          </a:p>
        </p:txBody>
      </p:sp>
      <p:sp>
        <p:nvSpPr>
          <p:cNvPr id="7" name="Text Placeholder 6"/>
          <p:cNvSpPr>
            <a:spLocks noGrp="1"/>
          </p:cNvSpPr>
          <p:nvPr>
            <p:ph type="body" sz="quarter" idx="11"/>
          </p:nvPr>
        </p:nvSpPr>
        <p:spPr>
          <a:xfrm>
            <a:off x="3738563" y="2063750"/>
            <a:ext cx="5061726" cy="914400"/>
          </a:xfrm>
          <a:prstGeom prst="rect">
            <a:avLst/>
          </a:prstGeom>
        </p:spPr>
        <p:txBody>
          <a:bodyPr anchor="ctr" anchorCtr="0"/>
          <a:lstStyle>
            <a:lvl1pPr marL="0" indent="0">
              <a:buNone/>
              <a:defRPr lang="en-US" sz="4000" kern="1200" dirty="0" smtClean="0">
                <a:solidFill>
                  <a:srgbClr val="555555"/>
                </a:solidFill>
                <a:latin typeface="Arial Narrow" panose="020B0606020202030204" pitchFamily="34" charset="0"/>
                <a:ea typeface="+mn-ea"/>
                <a:cs typeface="+mn-cs"/>
              </a:defRPr>
            </a:lvl1pPr>
          </a:lstStyle>
          <a:p>
            <a:pPr lvl="0"/>
            <a:r>
              <a:rPr lang="en-US" dirty="0"/>
              <a:t>Click to edit Master text styles</a:t>
            </a:r>
          </a:p>
        </p:txBody>
      </p:sp>
      <p:sp>
        <p:nvSpPr>
          <p:cNvPr id="2" name="Footer Placeholder 1"/>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305446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Fixed Photo with Emphatic Tex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DCAA7B9-DBAD-6D47-BE52-9FBCBBA2125F}"/>
              </a:ext>
            </a:extLst>
          </p:cNvPr>
          <p:cNvPicPr>
            <a:picLocks noChangeAspect="1"/>
          </p:cNvPicPr>
          <p:nvPr userDrawn="1"/>
        </p:nvPicPr>
        <p:blipFill rotWithShape="1">
          <a:blip r:embed="rId2"/>
          <a:srcRect l="27064" r="17345"/>
          <a:stretch/>
        </p:blipFill>
        <p:spPr>
          <a:xfrm>
            <a:off x="0" y="495300"/>
            <a:ext cx="3378200" cy="4051300"/>
          </a:xfrm>
          <a:prstGeom prst="rect">
            <a:avLst/>
          </a:prstGeom>
        </p:spPr>
      </p:pic>
      <p:sp>
        <p:nvSpPr>
          <p:cNvPr id="7" name="Text Placeholder 6"/>
          <p:cNvSpPr>
            <a:spLocks noGrp="1"/>
          </p:cNvSpPr>
          <p:nvPr>
            <p:ph type="body" sz="quarter" idx="11"/>
          </p:nvPr>
        </p:nvSpPr>
        <p:spPr>
          <a:xfrm>
            <a:off x="3738563" y="2063750"/>
            <a:ext cx="5061726" cy="914400"/>
          </a:xfrm>
          <a:prstGeom prst="rect">
            <a:avLst/>
          </a:prstGeom>
        </p:spPr>
        <p:txBody>
          <a:bodyPr anchor="ctr" anchorCtr="0"/>
          <a:lstStyle>
            <a:lvl1pPr marL="0" indent="0">
              <a:buNone/>
              <a:defRPr lang="en-US" sz="4000" kern="1200" dirty="0" smtClean="0">
                <a:solidFill>
                  <a:srgbClr val="555555"/>
                </a:solidFill>
                <a:latin typeface="Arial Narrow" panose="020B0606020202030204" pitchFamily="34" charset="0"/>
                <a:ea typeface="+mn-ea"/>
                <a:cs typeface="+mn-cs"/>
              </a:defRPr>
            </a:lvl1pPr>
          </a:lstStyle>
          <a:p>
            <a:pPr lvl="0"/>
            <a:r>
              <a:rPr lang="en-US" dirty="0"/>
              <a:t>Click to edit Master text styles</a:t>
            </a:r>
          </a:p>
        </p:txBody>
      </p:sp>
      <p:sp>
        <p:nvSpPr>
          <p:cNvPr id="2" name="Footer Placeholder 1"/>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252433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35020D5-74BB-2A40-97D6-E13B7EC0D438}"/>
              </a:ext>
            </a:extLst>
          </p:cNvPr>
          <p:cNvPicPr>
            <a:picLocks noChangeAspect="1"/>
          </p:cNvPicPr>
          <p:nvPr userDrawn="1"/>
        </p:nvPicPr>
        <p:blipFill rotWithShape="1">
          <a:blip r:embed="rId2"/>
          <a:srcRect t="20005" r="24425" b="15849"/>
          <a:stretch/>
        </p:blipFill>
        <p:spPr>
          <a:xfrm>
            <a:off x="0" y="1"/>
            <a:ext cx="9144000" cy="5172648"/>
          </a:xfrm>
          <a:prstGeom prst="rect">
            <a:avLst/>
          </a:prstGeom>
        </p:spPr>
      </p:pic>
      <p:pic>
        <p:nvPicPr>
          <p:cNvPr id="4" name="Picture 3"/>
          <p:cNvPicPr>
            <a:picLocks noChangeAspect="1"/>
          </p:cNvPicPr>
          <p:nvPr userDrawn="1"/>
        </p:nvPicPr>
        <p:blipFill>
          <a:blip r:embed="rId3"/>
          <a:stretch>
            <a:fillRect/>
          </a:stretch>
        </p:blipFill>
        <p:spPr>
          <a:xfrm>
            <a:off x="-1" y="0"/>
            <a:ext cx="4408371" cy="5172648"/>
          </a:xfrm>
          <a:prstGeom prst="rect">
            <a:avLst/>
          </a:prstGeom>
        </p:spPr>
      </p:pic>
      <p:sp>
        <p:nvSpPr>
          <p:cNvPr id="12" name="Text Placeholder 11"/>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descr="Ameren_4c.eps">
            <a:extLst>
              <a:ext uri="{FF2B5EF4-FFF2-40B4-BE49-F238E27FC236}">
                <a16:creationId xmlns:a16="http://schemas.microsoft.com/office/drawing/2014/main" id="{59FB03AF-4293-8E42-B1D1-2C847247266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91310" y="178888"/>
            <a:ext cx="836790" cy="322761"/>
          </a:xfrm>
          <a:prstGeom prst="rect">
            <a:avLst/>
          </a:prstGeom>
        </p:spPr>
      </p:pic>
    </p:spTree>
    <p:extLst>
      <p:ext uri="{BB962C8B-B14F-4D97-AF65-F5344CB8AC3E}">
        <p14:creationId xmlns:p14="http://schemas.microsoft.com/office/powerpoint/2010/main" val="332341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ction Slid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06EAD39-C593-7046-8F31-DB70D3849F80}"/>
              </a:ext>
            </a:extLst>
          </p:cNvPr>
          <p:cNvPicPr>
            <a:picLocks noChangeAspect="1"/>
          </p:cNvPicPr>
          <p:nvPr userDrawn="1"/>
        </p:nvPicPr>
        <p:blipFill rotWithShape="1">
          <a:blip r:embed="rId2"/>
          <a:srcRect t="1912" r="8460" b="17680"/>
          <a:stretch/>
        </p:blipFill>
        <p:spPr>
          <a:xfrm>
            <a:off x="0" y="0"/>
            <a:ext cx="9144000" cy="5354637"/>
          </a:xfrm>
          <a:prstGeom prst="rect">
            <a:avLst/>
          </a:prstGeom>
        </p:spPr>
      </p:pic>
      <p:sp>
        <p:nvSpPr>
          <p:cNvPr id="3" name="Text Placeholder 11">
            <a:extLst>
              <a:ext uri="{FF2B5EF4-FFF2-40B4-BE49-F238E27FC236}">
                <a16:creationId xmlns:a16="http://schemas.microsoft.com/office/drawing/2014/main" id="{99093903-13DB-964F-9CDF-41D689FA6FC6}"/>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descr="Ameren_4c.eps">
            <a:extLst>
              <a:ext uri="{FF2B5EF4-FFF2-40B4-BE49-F238E27FC236}">
                <a16:creationId xmlns:a16="http://schemas.microsoft.com/office/drawing/2014/main" id="{9DBF82E8-2826-1443-858C-6A7A29107C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91310" y="178888"/>
            <a:ext cx="836790" cy="322761"/>
          </a:xfrm>
          <a:prstGeom prst="rect">
            <a:avLst/>
          </a:prstGeom>
        </p:spPr>
      </p:pic>
    </p:spTree>
    <p:extLst>
      <p:ext uri="{BB962C8B-B14F-4D97-AF65-F5344CB8AC3E}">
        <p14:creationId xmlns:p14="http://schemas.microsoft.com/office/powerpoint/2010/main" val="1440437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ection Slide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CA03CF-2509-E242-BA63-378E6D076844}"/>
              </a:ext>
            </a:extLst>
          </p:cNvPr>
          <p:cNvPicPr>
            <a:picLocks noChangeAspect="1"/>
          </p:cNvPicPr>
          <p:nvPr userDrawn="1"/>
        </p:nvPicPr>
        <p:blipFill rotWithShape="1">
          <a:blip r:embed="rId2"/>
          <a:srcRect t="13062" b="2494"/>
          <a:stretch/>
        </p:blipFill>
        <p:spPr>
          <a:xfrm>
            <a:off x="-20781" y="0"/>
            <a:ext cx="9164781" cy="5159428"/>
          </a:xfrm>
          <a:prstGeom prst="rect">
            <a:avLst/>
          </a:prstGeom>
        </p:spPr>
      </p:pic>
      <p:pic>
        <p:nvPicPr>
          <p:cNvPr id="16" name="Picture 15">
            <a:extLst>
              <a:ext uri="{FF2B5EF4-FFF2-40B4-BE49-F238E27FC236}">
                <a16:creationId xmlns:a16="http://schemas.microsoft.com/office/drawing/2014/main" id="{15412428-9717-CC45-BF25-8DAA69A7532C}"/>
              </a:ext>
            </a:extLst>
          </p:cNvPr>
          <p:cNvPicPr>
            <a:picLocks noChangeAspect="1"/>
          </p:cNvPicPr>
          <p:nvPr userDrawn="1"/>
        </p:nvPicPr>
        <p:blipFill>
          <a:blip r:embed="rId3"/>
          <a:stretch>
            <a:fillRect/>
          </a:stretch>
        </p:blipFill>
        <p:spPr>
          <a:xfrm rot="10800000">
            <a:off x="4951529" y="2707"/>
            <a:ext cx="4192471" cy="5172648"/>
          </a:xfrm>
          <a:prstGeom prst="rect">
            <a:avLst/>
          </a:prstGeom>
        </p:spPr>
      </p:pic>
      <p:sp>
        <p:nvSpPr>
          <p:cNvPr id="3" name="Text Placeholder 11">
            <a:extLst>
              <a:ext uri="{FF2B5EF4-FFF2-40B4-BE49-F238E27FC236}">
                <a16:creationId xmlns:a16="http://schemas.microsoft.com/office/drawing/2014/main" id="{52A00D9C-297B-8D42-9EFB-BEDEEED1E80B}"/>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a:extLst>
              <a:ext uri="{FF2B5EF4-FFF2-40B4-BE49-F238E27FC236}">
                <a16:creationId xmlns:a16="http://schemas.microsoft.com/office/drawing/2014/main" id="{1626D479-0D39-6F48-850B-E7F5AD3EBCB0}"/>
              </a:ext>
            </a:extLst>
          </p:cNvPr>
          <p:cNvPicPr>
            <a:picLocks noChangeAspect="1"/>
          </p:cNvPicPr>
          <p:nvPr userDrawn="1"/>
        </p:nvPicPr>
        <p:blipFill>
          <a:blip r:embed="rId4"/>
          <a:stretch>
            <a:fillRect/>
          </a:stretch>
        </p:blipFill>
        <p:spPr>
          <a:xfrm>
            <a:off x="8091309" y="182585"/>
            <a:ext cx="836791" cy="319064"/>
          </a:xfrm>
          <a:prstGeom prst="rect">
            <a:avLst/>
          </a:prstGeom>
        </p:spPr>
      </p:pic>
    </p:spTree>
    <p:extLst>
      <p:ext uri="{BB962C8B-B14F-4D97-AF65-F5344CB8AC3E}">
        <p14:creationId xmlns:p14="http://schemas.microsoft.com/office/powerpoint/2010/main" val="2760271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Slide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E08BEC-D0C7-2048-BADE-9D711C87DED9}"/>
              </a:ext>
            </a:extLst>
          </p:cNvPr>
          <p:cNvPicPr>
            <a:picLocks noChangeAspect="1"/>
          </p:cNvPicPr>
          <p:nvPr userDrawn="1"/>
        </p:nvPicPr>
        <p:blipFill rotWithShape="1">
          <a:blip r:embed="rId2"/>
          <a:srcRect b="15656"/>
          <a:stretch/>
        </p:blipFill>
        <p:spPr>
          <a:xfrm>
            <a:off x="0" y="1"/>
            <a:ext cx="9144000" cy="5143500"/>
          </a:xfrm>
          <a:prstGeom prst="rect">
            <a:avLst/>
          </a:prstGeom>
        </p:spPr>
      </p:pic>
      <p:sp>
        <p:nvSpPr>
          <p:cNvPr id="12" name="Text Placeholder 11"/>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Section Title</a:t>
            </a:r>
          </a:p>
        </p:txBody>
      </p:sp>
      <p:pic>
        <p:nvPicPr>
          <p:cNvPr id="8" name="Picture 7" descr="Ameren_4c.eps">
            <a:extLst>
              <a:ext uri="{FF2B5EF4-FFF2-40B4-BE49-F238E27FC236}">
                <a16:creationId xmlns:a16="http://schemas.microsoft.com/office/drawing/2014/main" id="{D1C520BF-D8E5-0B4F-9B36-1B7F249AD08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91310" y="178888"/>
            <a:ext cx="836790" cy="322761"/>
          </a:xfrm>
          <a:prstGeom prst="rect">
            <a:avLst/>
          </a:prstGeom>
        </p:spPr>
      </p:pic>
    </p:spTree>
    <p:extLst>
      <p:ext uri="{BB962C8B-B14F-4D97-AF65-F5344CB8AC3E}">
        <p14:creationId xmlns:p14="http://schemas.microsoft.com/office/powerpoint/2010/main" val="1058445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mp; 4 Column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04800" y="2806700"/>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7"/>
          <p:cNvSpPr>
            <a:spLocks noGrp="1"/>
          </p:cNvSpPr>
          <p:nvPr>
            <p:ph sz="quarter" idx="14"/>
          </p:nvPr>
        </p:nvSpPr>
        <p:spPr>
          <a:xfrm>
            <a:off x="2465917" y="2806700"/>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7"/>
          <p:cNvSpPr>
            <a:spLocks noGrp="1"/>
          </p:cNvSpPr>
          <p:nvPr>
            <p:ph sz="quarter" idx="15"/>
          </p:nvPr>
        </p:nvSpPr>
        <p:spPr>
          <a:xfrm>
            <a:off x="4627034" y="2806700"/>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7"/>
          <p:cNvSpPr>
            <a:spLocks noGrp="1"/>
          </p:cNvSpPr>
          <p:nvPr>
            <p:ph sz="quarter" idx="16"/>
          </p:nvPr>
        </p:nvSpPr>
        <p:spPr>
          <a:xfrm>
            <a:off x="6788150" y="2806700"/>
            <a:ext cx="2032000" cy="952500"/>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0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1"/>
          <p:cNvSpPr>
            <a:spLocks noGrp="1"/>
          </p:cNvSpPr>
          <p:nvPr>
            <p:ph type="ctrTitle"/>
          </p:nvPr>
        </p:nvSpPr>
        <p:spPr>
          <a:xfrm>
            <a:off x="304800" y="192024"/>
            <a:ext cx="7665156" cy="407987"/>
          </a:xfrm>
          <a:prstGeom prst="rect">
            <a:avLst/>
          </a:prstGeom>
        </p:spPr>
        <p:txBody>
          <a:bodyPr anchor="ctr"/>
          <a:lstStyle>
            <a:lvl1pPr algn="l">
              <a:defRPr sz="2000" b="1">
                <a:solidFill>
                  <a:srgbClr val="555555"/>
                </a:solidFill>
              </a:defRPr>
            </a:lvl1pPr>
          </a:lstStyle>
          <a:p>
            <a:r>
              <a:rPr lang="en-US"/>
              <a:t>Click to edit Master title style</a:t>
            </a:r>
            <a:endParaRPr lang="en-US" dirty="0"/>
          </a:p>
        </p:txBody>
      </p:sp>
      <p:sp>
        <p:nvSpPr>
          <p:cNvPr id="17" name="Content Placeholder 7"/>
          <p:cNvSpPr>
            <a:spLocks noGrp="1"/>
          </p:cNvSpPr>
          <p:nvPr>
            <p:ph sz="quarter" idx="17"/>
          </p:nvPr>
        </p:nvSpPr>
        <p:spPr>
          <a:xfrm>
            <a:off x="304800" y="1033272"/>
            <a:ext cx="8521700" cy="1400249"/>
          </a:xfrm>
          <a:prstGeom prst="rect">
            <a:avLst/>
          </a:prstGeom>
        </p:spPr>
        <p:txBody>
          <a:bodyPr vert="horz"/>
          <a:lstStyle>
            <a:lvl1pPr marL="171450" marR="0" indent="-171450" algn="l" defTabSz="45720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1600">
                <a:solidFill>
                  <a:srgbClr val="555555"/>
                </a:solidFill>
              </a:defRPr>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p:txBody>
      </p:sp>
      <p:sp>
        <p:nvSpPr>
          <p:cNvPr id="18" name="Subtitle 2"/>
          <p:cNvSpPr>
            <a:spLocks noGrp="1"/>
          </p:cNvSpPr>
          <p:nvPr>
            <p:ph type="subTitle" idx="1"/>
          </p:nvPr>
        </p:nvSpPr>
        <p:spPr>
          <a:xfrm>
            <a:off x="304801" y="537210"/>
            <a:ext cx="7703708" cy="323850"/>
          </a:xfrm>
          <a:prstGeom prst="rect">
            <a:avLst/>
          </a:prstGeom>
        </p:spPr>
        <p:txBody>
          <a:bodyPr anchor="t"/>
          <a:lstStyle>
            <a:lvl1pPr marL="0" indent="0" algn="l">
              <a:buNone/>
              <a:defRPr sz="1400" b="1">
                <a:solidFill>
                  <a:srgbClr val="1B6CB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756469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Slide 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AEEE0F-A0AB-6A40-89C7-95CF335054E0}"/>
              </a:ext>
            </a:extLst>
          </p:cNvPr>
          <p:cNvPicPr>
            <a:picLocks noChangeAspect="1"/>
          </p:cNvPicPr>
          <p:nvPr userDrawn="1"/>
        </p:nvPicPr>
        <p:blipFill rotWithShape="1">
          <a:blip r:embed="rId2"/>
          <a:srcRect b="15625"/>
          <a:stretch/>
        </p:blipFill>
        <p:spPr>
          <a:xfrm>
            <a:off x="0" y="0"/>
            <a:ext cx="9144000" cy="5143500"/>
          </a:xfrm>
          <a:prstGeom prst="rect">
            <a:avLst/>
          </a:prstGeom>
        </p:spPr>
      </p:pic>
      <p:pic>
        <p:nvPicPr>
          <p:cNvPr id="14" name="Picture 13">
            <a:extLst>
              <a:ext uri="{FF2B5EF4-FFF2-40B4-BE49-F238E27FC236}">
                <a16:creationId xmlns:a16="http://schemas.microsoft.com/office/drawing/2014/main" id="{76617D3A-D62E-6F4A-BD27-26A21EF6A3CB}"/>
              </a:ext>
            </a:extLst>
          </p:cNvPr>
          <p:cNvPicPr>
            <a:picLocks noChangeAspect="1"/>
          </p:cNvPicPr>
          <p:nvPr userDrawn="1"/>
        </p:nvPicPr>
        <p:blipFill rotWithShape="1">
          <a:blip r:embed="rId3"/>
          <a:srcRect l="17845"/>
          <a:stretch/>
        </p:blipFill>
        <p:spPr>
          <a:xfrm rot="10800000">
            <a:off x="5699674" y="2707"/>
            <a:ext cx="3444326" cy="5172648"/>
          </a:xfrm>
          <a:prstGeom prst="rect">
            <a:avLst/>
          </a:prstGeom>
        </p:spPr>
      </p:pic>
      <p:sp>
        <p:nvSpPr>
          <p:cNvPr id="3" name="Text Placeholder 11">
            <a:extLst>
              <a:ext uri="{FF2B5EF4-FFF2-40B4-BE49-F238E27FC236}">
                <a16:creationId xmlns:a16="http://schemas.microsoft.com/office/drawing/2014/main" id="{BF506A94-5677-9445-B5D2-26E0A2AB037B}"/>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a:extLst>
              <a:ext uri="{FF2B5EF4-FFF2-40B4-BE49-F238E27FC236}">
                <a16:creationId xmlns:a16="http://schemas.microsoft.com/office/drawing/2014/main" id="{238FC02C-C478-5846-AFC8-5075A3E35660}"/>
              </a:ext>
            </a:extLst>
          </p:cNvPr>
          <p:cNvPicPr>
            <a:picLocks noChangeAspect="1"/>
          </p:cNvPicPr>
          <p:nvPr userDrawn="1"/>
        </p:nvPicPr>
        <p:blipFill>
          <a:blip r:embed="rId4"/>
          <a:stretch>
            <a:fillRect/>
          </a:stretch>
        </p:blipFill>
        <p:spPr>
          <a:xfrm>
            <a:off x="8091309" y="182585"/>
            <a:ext cx="836791" cy="319064"/>
          </a:xfrm>
          <a:prstGeom prst="rect">
            <a:avLst/>
          </a:prstGeom>
        </p:spPr>
      </p:pic>
    </p:spTree>
    <p:extLst>
      <p:ext uri="{BB962C8B-B14F-4D97-AF65-F5344CB8AC3E}">
        <p14:creationId xmlns:p14="http://schemas.microsoft.com/office/powerpoint/2010/main" val="845279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Slide 5">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1410212-0CB1-6441-A3A6-7505B24B6818}"/>
              </a:ext>
            </a:extLst>
          </p:cNvPr>
          <p:cNvPicPr>
            <a:picLocks noChangeAspect="1"/>
          </p:cNvPicPr>
          <p:nvPr userDrawn="1"/>
        </p:nvPicPr>
        <p:blipFill rotWithShape="1">
          <a:blip r:embed="rId2"/>
          <a:srcRect l="11150" t="29986" r="5870" b="-396"/>
          <a:stretch/>
        </p:blipFill>
        <p:spPr>
          <a:xfrm>
            <a:off x="0" y="2707"/>
            <a:ext cx="9144000" cy="5172648"/>
          </a:xfrm>
          <a:prstGeom prst="rect">
            <a:avLst/>
          </a:prstGeom>
        </p:spPr>
      </p:pic>
      <p:pic>
        <p:nvPicPr>
          <p:cNvPr id="10" name="Picture 9">
            <a:extLst>
              <a:ext uri="{FF2B5EF4-FFF2-40B4-BE49-F238E27FC236}">
                <a16:creationId xmlns:a16="http://schemas.microsoft.com/office/drawing/2014/main" id="{9508E4CD-2F55-6343-8C4A-FAD0B4D7A6E8}"/>
              </a:ext>
            </a:extLst>
          </p:cNvPr>
          <p:cNvPicPr>
            <a:picLocks noChangeAspect="1"/>
          </p:cNvPicPr>
          <p:nvPr userDrawn="1"/>
        </p:nvPicPr>
        <p:blipFill rotWithShape="1">
          <a:blip r:embed="rId3"/>
          <a:srcRect l="17845"/>
          <a:stretch/>
        </p:blipFill>
        <p:spPr>
          <a:xfrm rot="10800000">
            <a:off x="5699674" y="2707"/>
            <a:ext cx="3444326" cy="5172648"/>
          </a:xfrm>
          <a:prstGeom prst="rect">
            <a:avLst/>
          </a:prstGeom>
        </p:spPr>
      </p:pic>
      <p:sp>
        <p:nvSpPr>
          <p:cNvPr id="5" name="Text Placeholder 11">
            <a:extLst>
              <a:ext uri="{FF2B5EF4-FFF2-40B4-BE49-F238E27FC236}">
                <a16:creationId xmlns:a16="http://schemas.microsoft.com/office/drawing/2014/main" id="{395588E2-EA7E-6740-8648-424AD159E116}"/>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a:extLst>
              <a:ext uri="{FF2B5EF4-FFF2-40B4-BE49-F238E27FC236}">
                <a16:creationId xmlns:a16="http://schemas.microsoft.com/office/drawing/2014/main" id="{A2161759-52A2-9248-9B59-92B88522FE01}"/>
              </a:ext>
            </a:extLst>
          </p:cNvPr>
          <p:cNvPicPr>
            <a:picLocks noChangeAspect="1"/>
          </p:cNvPicPr>
          <p:nvPr userDrawn="1"/>
        </p:nvPicPr>
        <p:blipFill>
          <a:blip r:embed="rId4"/>
          <a:stretch>
            <a:fillRect/>
          </a:stretch>
        </p:blipFill>
        <p:spPr>
          <a:xfrm>
            <a:off x="8091309" y="182585"/>
            <a:ext cx="836791" cy="319064"/>
          </a:xfrm>
          <a:prstGeom prst="rect">
            <a:avLst/>
          </a:prstGeom>
        </p:spPr>
      </p:pic>
    </p:spTree>
    <p:extLst>
      <p:ext uri="{BB962C8B-B14F-4D97-AF65-F5344CB8AC3E}">
        <p14:creationId xmlns:p14="http://schemas.microsoft.com/office/powerpoint/2010/main" val="775239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Slide 6">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9CC75BE-8EC7-3045-8AB4-C466930B0607}"/>
              </a:ext>
            </a:extLst>
          </p:cNvPr>
          <p:cNvPicPr>
            <a:picLocks noChangeAspect="1"/>
          </p:cNvPicPr>
          <p:nvPr userDrawn="1"/>
        </p:nvPicPr>
        <p:blipFill rotWithShape="1">
          <a:blip r:embed="rId2"/>
          <a:srcRect l="10134" t="19068" r="9389" b="13032"/>
          <a:stretch/>
        </p:blipFill>
        <p:spPr>
          <a:xfrm>
            <a:off x="0" y="0"/>
            <a:ext cx="9144000" cy="5143500"/>
          </a:xfrm>
          <a:prstGeom prst="rect">
            <a:avLst/>
          </a:prstGeom>
        </p:spPr>
      </p:pic>
      <p:sp>
        <p:nvSpPr>
          <p:cNvPr id="10" name="Text Placeholder 11">
            <a:extLst>
              <a:ext uri="{FF2B5EF4-FFF2-40B4-BE49-F238E27FC236}">
                <a16:creationId xmlns:a16="http://schemas.microsoft.com/office/drawing/2014/main" id="{B5EFC98B-6B7B-9447-B26D-6CE12481E837}"/>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11" name="Picture 10" descr="Ameren_4c.eps">
            <a:extLst>
              <a:ext uri="{FF2B5EF4-FFF2-40B4-BE49-F238E27FC236}">
                <a16:creationId xmlns:a16="http://schemas.microsoft.com/office/drawing/2014/main" id="{07181375-A6C8-D24A-A72B-8349CB74C2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91310" y="178888"/>
            <a:ext cx="836790" cy="322761"/>
          </a:xfrm>
          <a:prstGeom prst="rect">
            <a:avLst/>
          </a:prstGeom>
        </p:spPr>
      </p:pic>
    </p:spTree>
    <p:extLst>
      <p:ext uri="{BB962C8B-B14F-4D97-AF65-F5344CB8AC3E}">
        <p14:creationId xmlns:p14="http://schemas.microsoft.com/office/powerpoint/2010/main" val="3664538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Slide 7">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608A0D-89F7-CA42-B1BC-D88C4F94688F}"/>
              </a:ext>
            </a:extLst>
          </p:cNvPr>
          <p:cNvPicPr>
            <a:picLocks noChangeAspect="1"/>
          </p:cNvPicPr>
          <p:nvPr userDrawn="1"/>
        </p:nvPicPr>
        <p:blipFill rotWithShape="1">
          <a:blip r:embed="rId2"/>
          <a:srcRect l="14577" t="24647" b="3300"/>
          <a:stretch/>
        </p:blipFill>
        <p:spPr>
          <a:xfrm>
            <a:off x="0" y="0"/>
            <a:ext cx="9144000" cy="5143500"/>
          </a:xfrm>
          <a:prstGeom prst="rect">
            <a:avLst/>
          </a:prstGeom>
        </p:spPr>
      </p:pic>
      <p:sp>
        <p:nvSpPr>
          <p:cNvPr id="4" name="Text Placeholder 11">
            <a:extLst>
              <a:ext uri="{FF2B5EF4-FFF2-40B4-BE49-F238E27FC236}">
                <a16:creationId xmlns:a16="http://schemas.microsoft.com/office/drawing/2014/main" id="{6BA0B943-D4A6-6144-90AD-8DAD2889BB64}"/>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9" name="Picture 8">
            <a:extLst>
              <a:ext uri="{FF2B5EF4-FFF2-40B4-BE49-F238E27FC236}">
                <a16:creationId xmlns:a16="http://schemas.microsoft.com/office/drawing/2014/main" id="{DF588153-FBE2-7B4C-A975-8A3AE88DB660}"/>
              </a:ext>
            </a:extLst>
          </p:cNvPr>
          <p:cNvPicPr>
            <a:picLocks noChangeAspect="1"/>
          </p:cNvPicPr>
          <p:nvPr userDrawn="1"/>
        </p:nvPicPr>
        <p:blipFill>
          <a:blip r:embed="rId3"/>
          <a:stretch>
            <a:fillRect/>
          </a:stretch>
        </p:blipFill>
        <p:spPr>
          <a:xfrm>
            <a:off x="8091309" y="182585"/>
            <a:ext cx="836791" cy="319064"/>
          </a:xfrm>
          <a:prstGeom prst="rect">
            <a:avLst/>
          </a:prstGeom>
        </p:spPr>
      </p:pic>
    </p:spTree>
    <p:extLst>
      <p:ext uri="{BB962C8B-B14F-4D97-AF65-F5344CB8AC3E}">
        <p14:creationId xmlns:p14="http://schemas.microsoft.com/office/powerpoint/2010/main" val="2870087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Slide 8">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35F9FF1-253A-924C-BB1A-C90D09144058}"/>
              </a:ext>
            </a:extLst>
          </p:cNvPr>
          <p:cNvPicPr>
            <a:picLocks noChangeAspect="1"/>
          </p:cNvPicPr>
          <p:nvPr userDrawn="1"/>
        </p:nvPicPr>
        <p:blipFill rotWithShape="1">
          <a:blip r:embed="rId2"/>
          <a:srcRect l="7776" t="4767" b="17442"/>
          <a:stretch/>
        </p:blipFill>
        <p:spPr>
          <a:xfrm>
            <a:off x="0" y="0"/>
            <a:ext cx="9143999" cy="5143500"/>
          </a:xfrm>
          <a:prstGeom prst="rect">
            <a:avLst/>
          </a:prstGeom>
        </p:spPr>
      </p:pic>
      <p:pic>
        <p:nvPicPr>
          <p:cNvPr id="5" name="Picture 4">
            <a:extLst>
              <a:ext uri="{FF2B5EF4-FFF2-40B4-BE49-F238E27FC236}">
                <a16:creationId xmlns:a16="http://schemas.microsoft.com/office/drawing/2014/main" id="{A9AACF18-143E-454C-ABCC-E3EB977AE9BF}"/>
              </a:ext>
            </a:extLst>
          </p:cNvPr>
          <p:cNvPicPr>
            <a:picLocks noChangeAspect="1"/>
          </p:cNvPicPr>
          <p:nvPr userDrawn="1"/>
        </p:nvPicPr>
        <p:blipFill rotWithShape="1">
          <a:blip r:embed="rId3"/>
          <a:srcRect l="17845"/>
          <a:stretch/>
        </p:blipFill>
        <p:spPr>
          <a:xfrm rot="10800000">
            <a:off x="5699674" y="2707"/>
            <a:ext cx="3444326" cy="5172648"/>
          </a:xfrm>
          <a:prstGeom prst="rect">
            <a:avLst/>
          </a:prstGeom>
        </p:spPr>
      </p:pic>
      <p:sp>
        <p:nvSpPr>
          <p:cNvPr id="4" name="Text Placeholder 11">
            <a:extLst>
              <a:ext uri="{FF2B5EF4-FFF2-40B4-BE49-F238E27FC236}">
                <a16:creationId xmlns:a16="http://schemas.microsoft.com/office/drawing/2014/main" id="{54725A4F-45C0-CD43-8C54-088174425648}"/>
              </a:ext>
            </a:extLst>
          </p:cNvPr>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Title</a:t>
            </a:r>
          </a:p>
        </p:txBody>
      </p:sp>
      <p:pic>
        <p:nvPicPr>
          <p:cNvPr id="7" name="Picture 6">
            <a:extLst>
              <a:ext uri="{FF2B5EF4-FFF2-40B4-BE49-F238E27FC236}">
                <a16:creationId xmlns:a16="http://schemas.microsoft.com/office/drawing/2014/main" id="{86DB05F6-3938-384A-B52C-DC44F9E75BBC}"/>
              </a:ext>
            </a:extLst>
          </p:cNvPr>
          <p:cNvPicPr>
            <a:picLocks noChangeAspect="1"/>
          </p:cNvPicPr>
          <p:nvPr userDrawn="1"/>
        </p:nvPicPr>
        <p:blipFill>
          <a:blip r:embed="rId4"/>
          <a:stretch>
            <a:fillRect/>
          </a:stretch>
        </p:blipFill>
        <p:spPr>
          <a:xfrm>
            <a:off x="8091309" y="182585"/>
            <a:ext cx="836791" cy="319064"/>
          </a:xfrm>
          <a:prstGeom prst="rect">
            <a:avLst/>
          </a:prstGeom>
        </p:spPr>
      </p:pic>
    </p:spTree>
    <p:extLst>
      <p:ext uri="{BB962C8B-B14F-4D97-AF65-F5344CB8AC3E}">
        <p14:creationId xmlns:p14="http://schemas.microsoft.com/office/powerpoint/2010/main" val="3954479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ection Slide 9">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9D1A6E-1B39-A54C-BA22-AB1A7701DF1E}"/>
              </a:ext>
            </a:extLst>
          </p:cNvPr>
          <p:cNvPicPr>
            <a:picLocks noChangeAspect="1"/>
          </p:cNvPicPr>
          <p:nvPr userDrawn="1"/>
        </p:nvPicPr>
        <p:blipFill rotWithShape="1">
          <a:blip r:embed="rId2"/>
          <a:srcRect l="8133" b="22488"/>
          <a:stretch/>
        </p:blipFill>
        <p:spPr>
          <a:xfrm>
            <a:off x="0" y="0"/>
            <a:ext cx="9142116" cy="5143500"/>
          </a:xfrm>
          <a:prstGeom prst="rect">
            <a:avLst/>
          </a:prstGeom>
        </p:spPr>
      </p:pic>
      <p:sp>
        <p:nvSpPr>
          <p:cNvPr id="12" name="Text Placeholder 11"/>
          <p:cNvSpPr>
            <a:spLocks noGrp="1"/>
          </p:cNvSpPr>
          <p:nvPr>
            <p:ph type="body" sz="quarter" idx="10" hasCustomPrompt="1"/>
          </p:nvPr>
        </p:nvSpPr>
        <p:spPr>
          <a:xfrm>
            <a:off x="2418556" y="2105250"/>
            <a:ext cx="4306888" cy="967562"/>
          </a:xfrm>
          <a:prstGeom prst="rect">
            <a:avLst/>
          </a:prstGeom>
          <a:solidFill>
            <a:srgbClr val="7F7F7F">
              <a:alpha val="65098"/>
            </a:srgbClr>
          </a:solidFill>
          <a:ln w="57150">
            <a:solidFill>
              <a:schemeClr val="bg1"/>
            </a:solidFill>
          </a:ln>
        </p:spPr>
        <p:txBody>
          <a:bodyPr wrap="square" anchor="ctr">
            <a:noAutofit/>
          </a:bodyPr>
          <a:lstStyle>
            <a:lvl1pPr marL="0" indent="0" algn="ctr">
              <a:buNone/>
              <a:defRPr lang="en-US" sz="2400" b="1" smtClean="0">
                <a:solidFill>
                  <a:schemeClr val="bg1"/>
                </a:solidFill>
                <a:effectLst>
                  <a:outerShdw blurRad="38100" dist="38100" dir="2700000" algn="tl">
                    <a:srgbClr val="000000">
                      <a:alpha val="43137"/>
                    </a:srgbClr>
                  </a:outerShdw>
                </a:effectLst>
                <a:latin typeface="+mj-lt"/>
                <a:ea typeface="+mj-ea"/>
                <a:cs typeface="+mj-cs"/>
              </a:defRPr>
            </a:lvl1pPr>
            <a:lvl2pPr>
              <a:defRPr lang="en-US" smtClean="0"/>
            </a:lvl2pPr>
            <a:lvl3pPr>
              <a:defRPr lang="en-US" smtClean="0"/>
            </a:lvl3pPr>
            <a:lvl4pPr>
              <a:defRPr lang="en-US" smtClean="0"/>
            </a:lvl4pPr>
            <a:lvl5pPr>
              <a:defRPr lang="en-US"/>
            </a:lvl5pPr>
          </a:lstStyle>
          <a:p>
            <a:pPr lvl="0" algn="ctr">
              <a:spcBef>
                <a:spcPct val="0"/>
              </a:spcBef>
            </a:pPr>
            <a:r>
              <a:rPr lang="en-US" dirty="0"/>
              <a:t>Click to Edit Section Title</a:t>
            </a:r>
          </a:p>
        </p:txBody>
      </p:sp>
      <p:pic>
        <p:nvPicPr>
          <p:cNvPr id="8" name="Picture 7">
            <a:extLst>
              <a:ext uri="{FF2B5EF4-FFF2-40B4-BE49-F238E27FC236}">
                <a16:creationId xmlns:a16="http://schemas.microsoft.com/office/drawing/2014/main" id="{9C532B65-9F7D-4049-94D8-83E4875E8013}"/>
              </a:ext>
            </a:extLst>
          </p:cNvPr>
          <p:cNvPicPr>
            <a:picLocks noChangeAspect="1"/>
          </p:cNvPicPr>
          <p:nvPr userDrawn="1"/>
        </p:nvPicPr>
        <p:blipFill>
          <a:blip r:embed="rId3"/>
          <a:stretch>
            <a:fillRect/>
          </a:stretch>
        </p:blipFill>
        <p:spPr>
          <a:xfrm>
            <a:off x="8091310" y="178888"/>
            <a:ext cx="846487" cy="322761"/>
          </a:xfrm>
          <a:prstGeom prst="rect">
            <a:avLst/>
          </a:prstGeom>
        </p:spPr>
      </p:pic>
    </p:spTree>
    <p:extLst>
      <p:ext uri="{BB962C8B-B14F-4D97-AF65-F5344CB8AC3E}">
        <p14:creationId xmlns:p14="http://schemas.microsoft.com/office/powerpoint/2010/main" val="2372276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Logo">
    <p:spTree>
      <p:nvGrpSpPr>
        <p:cNvPr id="1" name=""/>
        <p:cNvGrpSpPr/>
        <p:nvPr/>
      </p:nvGrpSpPr>
      <p:grpSpPr>
        <a:xfrm>
          <a:off x="0" y="0"/>
          <a:ext cx="0" cy="0"/>
          <a:chOff x="0" y="0"/>
          <a:chExt cx="0" cy="0"/>
        </a:xfrm>
      </p:grpSpPr>
      <p:pic>
        <p:nvPicPr>
          <p:cNvPr id="11" name="Picture 10" descr="Ameren_4c.eps">
            <a:extLst>
              <a:ext uri="{FF2B5EF4-FFF2-40B4-BE49-F238E27FC236}">
                <a16:creationId xmlns:a16="http://schemas.microsoft.com/office/drawing/2014/main" id="{1358A9B1-7C95-4543-83B0-02B056373F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5920" y="1576009"/>
            <a:ext cx="4038254" cy="1557608"/>
          </a:xfrm>
          <a:prstGeom prst="rect">
            <a:avLst/>
          </a:prstGeom>
        </p:spPr>
      </p:pic>
      <p:sp>
        <p:nvSpPr>
          <p:cNvPr id="2" name="Footer Placeholder 1"/>
          <p:cNvSpPr>
            <a:spLocks noGrp="1"/>
          </p:cNvSpPr>
          <p:nvPr>
            <p:ph type="ftr" sz="quarter" idx="10"/>
          </p:nvPr>
        </p:nvSpPr>
        <p:spPr/>
        <p:txBody>
          <a:bodyPr/>
          <a:lstStyle/>
          <a:p>
            <a:endParaRPr lang="en-US" dirty="0"/>
          </a:p>
        </p:txBody>
      </p:sp>
      <p:sp>
        <p:nvSpPr>
          <p:cNvPr id="4" name="Slide Number Placeholder 5">
            <a:extLst>
              <a:ext uri="{FF2B5EF4-FFF2-40B4-BE49-F238E27FC236}">
                <a16:creationId xmlns:a16="http://schemas.microsoft.com/office/drawing/2014/main" id="{746E3D51-8D6A-C648-834B-E9339A323B25}"/>
              </a:ext>
            </a:extLst>
          </p:cNvPr>
          <p:cNvSpPr txBox="1">
            <a:spLocks/>
          </p:cNvSpPr>
          <p:nvPr userDrawn="1"/>
        </p:nvSpPr>
        <p:spPr>
          <a:xfrm>
            <a:off x="8705850" y="4965700"/>
            <a:ext cx="438150" cy="177800"/>
          </a:xfrm>
          <a:prstGeom prst="rect">
            <a:avLst/>
          </a:prstGeom>
          <a:noFill/>
          <a:ln>
            <a:noFill/>
          </a:ln>
          <a:effectLst/>
        </p:spPr>
        <p:txBody>
          <a:bodyPr vert="horz" lIns="91440" tIns="45720" rIns="91440" bIns="45720" rtlCol="0" anchor="ctr"/>
          <a:lstStyle>
            <a:defPPr>
              <a:defRPr lang="en-US"/>
            </a:defPPr>
            <a:lvl1pPr marL="0" algn="l" defTabSz="457200" rtl="0" eaLnBrk="1" latinLnBrk="0" hangingPunct="1">
              <a:defRPr sz="9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A5A92CE-986F-7D4E-8205-EC373F8C631F}" type="slidenum">
              <a:rPr lang="en-US" smtClean="0">
                <a:solidFill>
                  <a:schemeClr val="tx1"/>
                </a:solidFill>
              </a:rPr>
              <a:pPr/>
              <a:t>‹#›</a:t>
            </a:fld>
            <a:endParaRPr lang="en-US" dirty="0">
              <a:solidFill>
                <a:schemeClr val="tx1"/>
              </a:solidFill>
            </a:endParaRPr>
          </a:p>
        </p:txBody>
      </p:sp>
    </p:spTree>
    <p:extLst>
      <p:ext uri="{BB962C8B-B14F-4D97-AF65-F5344CB8AC3E}">
        <p14:creationId xmlns:p14="http://schemas.microsoft.com/office/powerpoint/2010/main" val="1810546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1.xml"/><Relationship Id="rId18" Type="http://schemas.openxmlformats.org/officeDocument/2006/relationships/slideLayout" Target="../slideLayouts/slideLayout66.xml"/><Relationship Id="rId26" Type="http://schemas.openxmlformats.org/officeDocument/2006/relationships/slideLayout" Target="../slideLayouts/slideLayout74.xml"/><Relationship Id="rId39" Type="http://schemas.openxmlformats.org/officeDocument/2006/relationships/slideLayout" Target="../slideLayouts/slideLayout87.xml"/><Relationship Id="rId3" Type="http://schemas.openxmlformats.org/officeDocument/2006/relationships/slideLayout" Target="../slideLayouts/slideLayout51.xml"/><Relationship Id="rId21" Type="http://schemas.openxmlformats.org/officeDocument/2006/relationships/slideLayout" Target="../slideLayouts/slideLayout69.xml"/><Relationship Id="rId34" Type="http://schemas.openxmlformats.org/officeDocument/2006/relationships/slideLayout" Target="../slideLayouts/slideLayout82.xml"/><Relationship Id="rId42" Type="http://schemas.openxmlformats.org/officeDocument/2006/relationships/slideLayout" Target="../slideLayouts/slideLayout90.xml"/><Relationship Id="rId47" Type="http://schemas.openxmlformats.org/officeDocument/2006/relationships/slideLayout" Target="../slideLayouts/slideLayout95.xml"/><Relationship Id="rId50" Type="http://schemas.openxmlformats.org/officeDocument/2006/relationships/image" Target="../media/image2.emf"/><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5" Type="http://schemas.openxmlformats.org/officeDocument/2006/relationships/slideLayout" Target="../slideLayouts/slideLayout73.xml"/><Relationship Id="rId33" Type="http://schemas.openxmlformats.org/officeDocument/2006/relationships/slideLayout" Target="../slideLayouts/slideLayout81.xml"/><Relationship Id="rId38" Type="http://schemas.openxmlformats.org/officeDocument/2006/relationships/slideLayout" Target="../slideLayouts/slideLayout86.xml"/><Relationship Id="rId46" Type="http://schemas.openxmlformats.org/officeDocument/2006/relationships/slideLayout" Target="../slideLayouts/slideLayout94.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slideLayout" Target="../slideLayouts/slideLayout68.xml"/><Relationship Id="rId29" Type="http://schemas.openxmlformats.org/officeDocument/2006/relationships/slideLayout" Target="../slideLayouts/slideLayout77.xml"/><Relationship Id="rId41" Type="http://schemas.openxmlformats.org/officeDocument/2006/relationships/slideLayout" Target="../slideLayouts/slideLayout89.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24" Type="http://schemas.openxmlformats.org/officeDocument/2006/relationships/slideLayout" Target="../slideLayouts/slideLayout72.xml"/><Relationship Id="rId32" Type="http://schemas.openxmlformats.org/officeDocument/2006/relationships/slideLayout" Target="../slideLayouts/slideLayout80.xml"/><Relationship Id="rId37" Type="http://schemas.openxmlformats.org/officeDocument/2006/relationships/slideLayout" Target="../slideLayouts/slideLayout85.xml"/><Relationship Id="rId40" Type="http://schemas.openxmlformats.org/officeDocument/2006/relationships/slideLayout" Target="../slideLayouts/slideLayout88.xml"/><Relationship Id="rId45" Type="http://schemas.openxmlformats.org/officeDocument/2006/relationships/slideLayout" Target="../slideLayouts/slideLayout93.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23" Type="http://schemas.openxmlformats.org/officeDocument/2006/relationships/slideLayout" Target="../slideLayouts/slideLayout71.xml"/><Relationship Id="rId28" Type="http://schemas.openxmlformats.org/officeDocument/2006/relationships/slideLayout" Target="../slideLayouts/slideLayout76.xml"/><Relationship Id="rId36" Type="http://schemas.openxmlformats.org/officeDocument/2006/relationships/slideLayout" Target="../slideLayouts/slideLayout84.xml"/><Relationship Id="rId49" Type="http://schemas.openxmlformats.org/officeDocument/2006/relationships/theme" Target="../theme/theme2.xml"/><Relationship Id="rId10" Type="http://schemas.openxmlformats.org/officeDocument/2006/relationships/slideLayout" Target="../slideLayouts/slideLayout58.xml"/><Relationship Id="rId19" Type="http://schemas.openxmlformats.org/officeDocument/2006/relationships/slideLayout" Target="../slideLayouts/slideLayout67.xml"/><Relationship Id="rId31" Type="http://schemas.openxmlformats.org/officeDocument/2006/relationships/slideLayout" Target="../slideLayouts/slideLayout79.xml"/><Relationship Id="rId44" Type="http://schemas.openxmlformats.org/officeDocument/2006/relationships/slideLayout" Target="../slideLayouts/slideLayout92.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 Id="rId22" Type="http://schemas.openxmlformats.org/officeDocument/2006/relationships/slideLayout" Target="../slideLayouts/slideLayout70.xml"/><Relationship Id="rId27" Type="http://schemas.openxmlformats.org/officeDocument/2006/relationships/slideLayout" Target="../slideLayouts/slideLayout75.xml"/><Relationship Id="rId30" Type="http://schemas.openxmlformats.org/officeDocument/2006/relationships/slideLayout" Target="../slideLayouts/slideLayout78.xml"/><Relationship Id="rId35" Type="http://schemas.openxmlformats.org/officeDocument/2006/relationships/slideLayout" Target="../slideLayouts/slideLayout83.xml"/><Relationship Id="rId43" Type="http://schemas.openxmlformats.org/officeDocument/2006/relationships/slideLayout" Target="../slideLayouts/slideLayout91.xml"/><Relationship Id="rId48" Type="http://schemas.openxmlformats.org/officeDocument/2006/relationships/slideLayout" Target="../slideLayouts/slideLayout96.xml"/><Relationship Id="rId8"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245F664-F43B-C047-B7EE-64D5CAF95487}"/>
              </a:ext>
            </a:extLst>
          </p:cNvPr>
          <p:cNvSpPr/>
          <p:nvPr userDrawn="1"/>
        </p:nvSpPr>
        <p:spPr>
          <a:xfrm>
            <a:off x="0" y="4967156"/>
            <a:ext cx="9144000" cy="195132"/>
          </a:xfrm>
          <a:prstGeom prst="rect">
            <a:avLst/>
          </a:prstGeom>
          <a:solidFill>
            <a:srgbClr val="63AF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5">
            <a:extLst>
              <a:ext uri="{FF2B5EF4-FFF2-40B4-BE49-F238E27FC236}">
                <a16:creationId xmlns:a16="http://schemas.microsoft.com/office/drawing/2014/main" id="{746E3D51-8D6A-C648-834B-E9339A323B25}"/>
              </a:ext>
            </a:extLst>
          </p:cNvPr>
          <p:cNvSpPr txBox="1">
            <a:spLocks/>
          </p:cNvSpPr>
          <p:nvPr userDrawn="1"/>
        </p:nvSpPr>
        <p:spPr>
          <a:xfrm>
            <a:off x="8712200" y="4965700"/>
            <a:ext cx="438150" cy="177800"/>
          </a:xfrm>
          <a:prstGeom prst="rect">
            <a:avLst/>
          </a:prstGeom>
          <a:noFill/>
          <a:ln>
            <a:noFill/>
          </a:ln>
          <a:effectLst/>
        </p:spPr>
        <p:txBody>
          <a:bodyPr vert="horz" lIns="91440" tIns="45720" rIns="91440" bIns="45720" rtlCol="0" anchor="ctr"/>
          <a:lstStyle>
            <a:defPPr>
              <a:defRPr lang="en-US"/>
            </a:defPPr>
            <a:lvl1pPr marL="0" algn="l" defTabSz="457200" rtl="0" eaLnBrk="1" latinLnBrk="0" hangingPunct="1">
              <a:defRPr sz="9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A5A92CE-986F-7D4E-8205-EC373F8C631F}" type="slidenum">
              <a:rPr lang="en-US" smtClean="0"/>
              <a:pPr/>
              <a:t>‹#›</a:t>
            </a:fld>
            <a:endParaRPr lang="en-US" dirty="0"/>
          </a:p>
        </p:txBody>
      </p:sp>
      <p:pic>
        <p:nvPicPr>
          <p:cNvPr id="8" name="Picture 7">
            <a:extLst>
              <a:ext uri="{FF2B5EF4-FFF2-40B4-BE49-F238E27FC236}">
                <a16:creationId xmlns:a16="http://schemas.microsoft.com/office/drawing/2014/main" id="{6FA3BF34-21C7-724A-881E-D2FBF3B10598}"/>
              </a:ext>
            </a:extLst>
          </p:cNvPr>
          <p:cNvPicPr>
            <a:picLocks noChangeAspect="1"/>
          </p:cNvPicPr>
          <p:nvPr userDrawn="1"/>
        </p:nvPicPr>
        <p:blipFill rotWithShape="1">
          <a:blip r:embed="rId50"/>
          <a:srcRect t="38034" b="31404"/>
          <a:stretch/>
        </p:blipFill>
        <p:spPr>
          <a:xfrm>
            <a:off x="-6350" y="4604011"/>
            <a:ext cx="9144000" cy="349323"/>
          </a:xfrm>
          <a:prstGeom prst="rect">
            <a:avLst/>
          </a:prstGeom>
        </p:spPr>
      </p:pic>
      <p:pic>
        <p:nvPicPr>
          <p:cNvPr id="10" name="Picture 9" descr="Ameren_4c.eps">
            <a:extLst>
              <a:ext uri="{FF2B5EF4-FFF2-40B4-BE49-F238E27FC236}">
                <a16:creationId xmlns:a16="http://schemas.microsoft.com/office/drawing/2014/main" id="{D32A37DF-3E4C-2B4E-A357-81BCACAB7D12}"/>
              </a:ext>
            </a:extLst>
          </p:cNvPr>
          <p:cNvPicPr>
            <a:picLocks noChangeAspect="1"/>
          </p:cNvPicPr>
          <p:nvPr userDrawn="1"/>
        </p:nvPicPr>
        <p:blipFill>
          <a:blip r:embed="rId51">
            <a:extLst>
              <a:ext uri="{28A0092B-C50C-407E-A947-70E740481C1C}">
                <a14:useLocalDpi xmlns:a14="http://schemas.microsoft.com/office/drawing/2010/main" val="0"/>
              </a:ext>
            </a:extLst>
          </a:blip>
          <a:stretch>
            <a:fillRect/>
          </a:stretch>
        </p:blipFill>
        <p:spPr>
          <a:xfrm>
            <a:off x="8091310" y="178888"/>
            <a:ext cx="836790" cy="322761"/>
          </a:xfrm>
          <a:prstGeom prst="rect">
            <a:avLst/>
          </a:prstGeom>
        </p:spPr>
      </p:pic>
    </p:spTree>
    <p:extLst>
      <p:ext uri="{BB962C8B-B14F-4D97-AF65-F5344CB8AC3E}">
        <p14:creationId xmlns:p14="http://schemas.microsoft.com/office/powerpoint/2010/main" val="1968992575"/>
      </p:ext>
    </p:extLst>
  </p:cSld>
  <p:clrMap bg1="lt1" tx1="dk1" bg2="lt2" tx2="dk2" accent1="accent1" accent2="accent2" accent3="accent3" accent4="accent4" accent5="accent5" accent6="accent6" hlink="hlink" folHlink="folHlink"/>
  <p:sldLayoutIdLst>
    <p:sldLayoutId id="2147483725" r:id="rId1"/>
    <p:sldLayoutId id="2147483740" r:id="rId2"/>
    <p:sldLayoutId id="2147483651" r:id="rId3"/>
    <p:sldLayoutId id="2147483703" r:id="rId4"/>
    <p:sldLayoutId id="2147483652" r:id="rId5"/>
    <p:sldLayoutId id="2147483653" r:id="rId6"/>
    <p:sldLayoutId id="2147483660" r:id="rId7"/>
    <p:sldLayoutId id="2147483661" r:id="rId8"/>
    <p:sldLayoutId id="2147483662" r:id="rId9"/>
    <p:sldLayoutId id="2147483663" r:id="rId10"/>
    <p:sldLayoutId id="2147483654" r:id="rId11"/>
    <p:sldLayoutId id="2147483655" r:id="rId12"/>
    <p:sldLayoutId id="2147483656" r:id="rId13"/>
    <p:sldLayoutId id="2147483657" r:id="rId14"/>
    <p:sldLayoutId id="2147483704" r:id="rId15"/>
    <p:sldLayoutId id="2147483707" r:id="rId16"/>
    <p:sldLayoutId id="2147483658" r:id="rId17"/>
    <p:sldLayoutId id="2147483659" r:id="rId18"/>
    <p:sldLayoutId id="2147483664" r:id="rId19"/>
    <p:sldLayoutId id="2147483665" r:id="rId20"/>
    <p:sldLayoutId id="2147483666" r:id="rId21"/>
    <p:sldLayoutId id="2147483667" r:id="rId22"/>
    <p:sldLayoutId id="2147483668" r:id="rId23"/>
    <p:sldLayoutId id="2147483669" r:id="rId24"/>
    <p:sldLayoutId id="2147483671" r:id="rId25"/>
    <p:sldLayoutId id="2147483672" r:id="rId26"/>
    <p:sldLayoutId id="2147483673" r:id="rId27"/>
    <p:sldLayoutId id="2147483698" r:id="rId28"/>
    <p:sldLayoutId id="2147483708" r:id="rId29"/>
    <p:sldLayoutId id="2147483699" r:id="rId30"/>
    <p:sldLayoutId id="2147483705" r:id="rId31"/>
    <p:sldLayoutId id="2147483706" r:id="rId32"/>
    <p:sldLayoutId id="2147483700" r:id="rId33"/>
    <p:sldLayoutId id="2147483701" r:id="rId34"/>
    <p:sldLayoutId id="2147483702" r:id="rId35"/>
    <p:sldLayoutId id="2147483741" r:id="rId36"/>
    <p:sldLayoutId id="2147483742" r:id="rId37"/>
    <p:sldLayoutId id="2147483726" r:id="rId38"/>
    <p:sldLayoutId id="2147483727" r:id="rId39"/>
    <p:sldLayoutId id="2147483728" r:id="rId40"/>
    <p:sldLayoutId id="2147483729" r:id="rId41"/>
    <p:sldLayoutId id="2147483730" r:id="rId42"/>
    <p:sldLayoutId id="2147483731" r:id="rId43"/>
    <p:sldLayoutId id="2147483732" r:id="rId44"/>
    <p:sldLayoutId id="2147483733" r:id="rId45"/>
    <p:sldLayoutId id="2147483734" r:id="rId46"/>
    <p:sldLayoutId id="2147483735" r:id="rId47"/>
    <p:sldLayoutId id="2147483717" r:id="rId4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746E3D51-8D6A-C648-834B-E9339A323B25}"/>
              </a:ext>
            </a:extLst>
          </p:cNvPr>
          <p:cNvSpPr txBox="1">
            <a:spLocks/>
          </p:cNvSpPr>
          <p:nvPr userDrawn="1"/>
        </p:nvSpPr>
        <p:spPr>
          <a:xfrm>
            <a:off x="8705850" y="4965700"/>
            <a:ext cx="438150" cy="177800"/>
          </a:xfrm>
          <a:prstGeom prst="rect">
            <a:avLst/>
          </a:prstGeom>
          <a:noFill/>
          <a:ln>
            <a:noFill/>
          </a:ln>
          <a:effectLst/>
        </p:spPr>
        <p:txBody>
          <a:bodyPr vert="horz" lIns="91440" tIns="45720" rIns="91440" bIns="45720" rtlCol="0" anchor="ctr"/>
          <a:lstStyle>
            <a:defPPr>
              <a:defRPr lang="en-US"/>
            </a:defPPr>
            <a:lvl1pPr marL="0" algn="l" defTabSz="457200" rtl="0" eaLnBrk="1" latinLnBrk="0" hangingPunct="1">
              <a:defRPr sz="9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A5A92CE-986F-7D4E-8205-EC373F8C631F}" type="slidenum">
              <a:rPr lang="en-US" smtClean="0">
                <a:solidFill>
                  <a:schemeClr val="tx1"/>
                </a:solidFill>
              </a:rPr>
              <a:pPr/>
              <a:t>‹#›</a:t>
            </a:fld>
            <a:endParaRPr lang="en-US" dirty="0">
              <a:solidFill>
                <a:schemeClr val="tx1"/>
              </a:solidFill>
            </a:endParaRPr>
          </a:p>
        </p:txBody>
      </p:sp>
      <p:pic>
        <p:nvPicPr>
          <p:cNvPr id="10" name="Picture 9" descr="Ameren_4c.eps">
            <a:extLst>
              <a:ext uri="{FF2B5EF4-FFF2-40B4-BE49-F238E27FC236}">
                <a16:creationId xmlns:a16="http://schemas.microsoft.com/office/drawing/2014/main" id="{D32A37DF-3E4C-2B4E-A357-81BCACAB7D12}"/>
              </a:ext>
            </a:extLst>
          </p:cNvPr>
          <p:cNvPicPr>
            <a:picLocks noChangeAspect="1"/>
          </p:cNvPicPr>
          <p:nvPr userDrawn="1"/>
        </p:nvPicPr>
        <p:blipFill>
          <a:blip r:embed="rId50">
            <a:extLst>
              <a:ext uri="{28A0092B-C50C-407E-A947-70E740481C1C}">
                <a14:useLocalDpi xmlns:a14="http://schemas.microsoft.com/office/drawing/2010/main" val="0"/>
              </a:ext>
            </a:extLst>
          </a:blip>
          <a:stretch>
            <a:fillRect/>
          </a:stretch>
        </p:blipFill>
        <p:spPr>
          <a:xfrm>
            <a:off x="8091310" y="178888"/>
            <a:ext cx="836790" cy="322761"/>
          </a:xfrm>
          <a:prstGeom prst="rect">
            <a:avLst/>
          </a:prstGeom>
        </p:spPr>
      </p:pic>
      <p:sp>
        <p:nvSpPr>
          <p:cNvPr id="2" name="Footer Placeholder 1"/>
          <p:cNvSpPr>
            <a:spLocks noGrp="1"/>
          </p:cNvSpPr>
          <p:nvPr>
            <p:ph type="ftr" sz="quarter" idx="3"/>
          </p:nvPr>
        </p:nvSpPr>
        <p:spPr>
          <a:xfrm>
            <a:off x="360774" y="4868863"/>
            <a:ext cx="8422452" cy="274637"/>
          </a:xfrm>
          <a:prstGeom prst="rect">
            <a:avLst/>
          </a:prstGeom>
        </p:spPr>
        <p:txBody>
          <a:bodyPr vert="horz" lIns="91440" tIns="45720" rIns="91440" bIns="45720" rtlCol="0" anchor="ctr"/>
          <a:lstStyle>
            <a:lvl1pPr algn="ctr">
              <a:defRPr lang="en-US" sz="900" kern="1200">
                <a:solidFill>
                  <a:schemeClr val="tx1"/>
                </a:solidFill>
                <a:latin typeface="+mn-lt"/>
                <a:ea typeface="+mn-ea"/>
                <a:cs typeface="+mn-cs"/>
              </a:defRPr>
            </a:lvl1pPr>
          </a:lstStyle>
          <a:p>
            <a:endParaRPr lang="en-US" dirty="0"/>
          </a:p>
        </p:txBody>
      </p:sp>
    </p:spTree>
    <p:extLst>
      <p:ext uri="{BB962C8B-B14F-4D97-AF65-F5344CB8AC3E}">
        <p14:creationId xmlns:p14="http://schemas.microsoft.com/office/powerpoint/2010/main" val="2603050154"/>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 id="2147483762" r:id="rId19"/>
    <p:sldLayoutId id="2147483763" r:id="rId20"/>
    <p:sldLayoutId id="2147483764" r:id="rId21"/>
    <p:sldLayoutId id="2147483765" r:id="rId22"/>
    <p:sldLayoutId id="2147483766" r:id="rId23"/>
    <p:sldLayoutId id="2147483767" r:id="rId24"/>
    <p:sldLayoutId id="2147483768" r:id="rId25"/>
    <p:sldLayoutId id="2147483769" r:id="rId26"/>
    <p:sldLayoutId id="2147483770" r:id="rId27"/>
    <p:sldLayoutId id="2147483771" r:id="rId28"/>
    <p:sldLayoutId id="2147483772" r:id="rId29"/>
    <p:sldLayoutId id="2147483773" r:id="rId30"/>
    <p:sldLayoutId id="2147483774" r:id="rId31"/>
    <p:sldLayoutId id="2147483775" r:id="rId32"/>
    <p:sldLayoutId id="2147483776" r:id="rId33"/>
    <p:sldLayoutId id="2147483777" r:id="rId34"/>
    <p:sldLayoutId id="2147483778" r:id="rId35"/>
    <p:sldLayoutId id="2147483779" r:id="rId36"/>
    <p:sldLayoutId id="2147483780" r:id="rId37"/>
    <p:sldLayoutId id="2147483781" r:id="rId38"/>
    <p:sldLayoutId id="2147483782" r:id="rId39"/>
    <p:sldLayoutId id="2147483783" r:id="rId40"/>
    <p:sldLayoutId id="2147483784" r:id="rId41"/>
    <p:sldLayoutId id="2147483785" r:id="rId42"/>
    <p:sldLayoutId id="2147483786" r:id="rId43"/>
    <p:sldLayoutId id="2147483787" r:id="rId44"/>
    <p:sldLayoutId id="2147483788" r:id="rId45"/>
    <p:sldLayoutId id="2147483789" r:id="rId46"/>
    <p:sldLayoutId id="2147483790" r:id="rId47"/>
    <p:sldLayoutId id="2147483791" r:id="rId4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Enhanced Service Orders Demo </a:t>
            </a:r>
            <a:endParaRPr lang="en-US" dirty="0"/>
          </a:p>
        </p:txBody>
      </p:sp>
    </p:spTree>
    <p:extLst>
      <p:ext uri="{BB962C8B-B14F-4D97-AF65-F5344CB8AC3E}">
        <p14:creationId xmlns:p14="http://schemas.microsoft.com/office/powerpoint/2010/main" val="158596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Enhanced Service Orders Team </a:t>
            </a:r>
            <a:endParaRPr lang="en-US" dirty="0"/>
          </a:p>
        </p:txBody>
      </p:sp>
      <p:sp>
        <p:nvSpPr>
          <p:cNvPr id="2" name="Content Placeholder 1"/>
          <p:cNvSpPr>
            <a:spLocks noGrp="1"/>
          </p:cNvSpPr>
          <p:nvPr>
            <p:ph sz="quarter" idx="13"/>
          </p:nvPr>
        </p:nvSpPr>
        <p:spPr/>
        <p:txBody>
          <a:bodyPr/>
          <a:lstStyle/>
          <a:p>
            <a:r>
              <a:rPr lang="en-US" dirty="0"/>
              <a:t>Our </a:t>
            </a:r>
            <a:r>
              <a:rPr lang="en-US" dirty="0" smtClean="0"/>
              <a:t>Team:</a:t>
            </a:r>
          </a:p>
          <a:p>
            <a:endParaRPr lang="en-US" dirty="0"/>
          </a:p>
          <a:p>
            <a:r>
              <a:rPr lang="en-US" dirty="0"/>
              <a:t>Our mission:</a:t>
            </a:r>
          </a:p>
          <a:p>
            <a:pPr marL="457200" lvl="1" indent="0">
              <a:buNone/>
            </a:pPr>
            <a:r>
              <a:rPr lang="en-US" dirty="0"/>
              <a:t>Make Ameren.com web portal as customers' first choice to Start, Stop, and Transfer their Utility needs in Ameren service areas, by reducing customer impediments and enhancing customers' online experience</a:t>
            </a:r>
            <a:r>
              <a:rPr lang="en-US" dirty="0" smtClean="0"/>
              <a:t>.</a:t>
            </a:r>
          </a:p>
          <a:p>
            <a:r>
              <a:rPr lang="en-US" dirty="0" smtClean="0"/>
              <a:t>Our </a:t>
            </a:r>
            <a:r>
              <a:rPr lang="en-US" dirty="0" smtClean="0"/>
              <a:t>Vision: </a:t>
            </a:r>
            <a:endParaRPr lang="en-US" dirty="0" smtClean="0"/>
          </a:p>
          <a:p>
            <a:pPr marL="457200" lvl="1" indent="0">
              <a:buNone/>
            </a:pPr>
            <a:r>
              <a:rPr lang="en-US" dirty="0"/>
              <a:t>Optimize the customer experience for service requests by delivering innovative solutions to enhance self-service options that increase customer loyalty and </a:t>
            </a:r>
            <a:r>
              <a:rPr lang="en-US" dirty="0" smtClean="0"/>
              <a:t>satisfaction</a:t>
            </a:r>
          </a:p>
          <a:p>
            <a:r>
              <a:rPr lang="en-US" dirty="0" smtClean="0"/>
              <a:t>Our </a:t>
            </a:r>
            <a:r>
              <a:rPr lang="en-US" dirty="0" smtClean="0"/>
              <a:t>Goals: </a:t>
            </a:r>
            <a:endParaRPr lang="en-US" dirty="0" smtClean="0"/>
          </a:p>
          <a:p>
            <a:pPr marL="457200" lvl="1" indent="0">
              <a:buNone/>
            </a:pPr>
            <a:r>
              <a:rPr lang="en-US" dirty="0"/>
              <a:t>Our goal is to make online ordering experience simple and easy for Ameren customers</a:t>
            </a:r>
          </a:p>
        </p:txBody>
      </p:sp>
    </p:spTree>
    <p:extLst>
      <p:ext uri="{BB962C8B-B14F-4D97-AF65-F5344CB8AC3E}">
        <p14:creationId xmlns:p14="http://schemas.microsoft.com/office/powerpoint/2010/main" val="338245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What have we completed?</a:t>
            </a:r>
            <a:endParaRPr lang="en-US" dirty="0"/>
          </a:p>
        </p:txBody>
      </p:sp>
      <p:sp>
        <p:nvSpPr>
          <p:cNvPr id="4" name="Content Placeholder 3"/>
          <p:cNvSpPr>
            <a:spLocks noGrp="1"/>
          </p:cNvSpPr>
          <p:nvPr>
            <p:ph sz="quarter" idx="13"/>
          </p:nvPr>
        </p:nvSpPr>
        <p:spPr/>
        <p:txBody>
          <a:bodyPr/>
          <a:lstStyle/>
          <a:p>
            <a:r>
              <a:rPr lang="en-US" dirty="0" smtClean="0"/>
              <a:t>December 2018 – Removed the pending connect/ disconnect red flag blocker</a:t>
            </a:r>
          </a:p>
          <a:p>
            <a:r>
              <a:rPr lang="en-US" dirty="0" smtClean="0"/>
              <a:t>December 2018 – Began assessing deposits to online accounts per credit policy (MO)</a:t>
            </a:r>
          </a:p>
          <a:p>
            <a:r>
              <a:rPr lang="en-US" dirty="0" smtClean="0"/>
              <a:t>February 2019 – Found and corrected communication logic issue between Ameren.com and Equifax</a:t>
            </a:r>
          </a:p>
        </p:txBody>
      </p:sp>
    </p:spTree>
    <p:extLst>
      <p:ext uri="{BB962C8B-B14F-4D97-AF65-F5344CB8AC3E}">
        <p14:creationId xmlns:p14="http://schemas.microsoft.com/office/powerpoint/2010/main" val="134417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Start, Stop Online Improvements </a:t>
            </a:r>
            <a:endParaRPr lang="en-US" dirty="0"/>
          </a:p>
        </p:txBody>
      </p:sp>
      <p:pic>
        <p:nvPicPr>
          <p:cNvPr id="5" name="Picture 3" descr="A screenshot of a cell phone&#10;&#10;Description generated with very high confidence">
            <a:extLst>
              <a:ext uri="{FF2B5EF4-FFF2-40B4-BE49-F238E27FC236}">
                <a16:creationId xmlns:a16="http://schemas.microsoft.com/office/drawing/2014/main" id="{57805D3E-E8FB-45B1-92D3-101E93BC10E0}"/>
              </a:ext>
            </a:extLst>
          </p:cNvPr>
          <p:cNvPicPr>
            <a:picLocks noChangeAspect="1"/>
          </p:cNvPicPr>
          <p:nvPr/>
        </p:nvPicPr>
        <p:blipFill>
          <a:blip r:embed="rId2"/>
          <a:stretch>
            <a:fillRect/>
          </a:stretch>
        </p:blipFill>
        <p:spPr>
          <a:xfrm>
            <a:off x="533793" y="967667"/>
            <a:ext cx="4597138" cy="2522562"/>
          </a:xfrm>
          <a:prstGeom prst="rect">
            <a:avLst/>
          </a:prstGeom>
        </p:spPr>
      </p:pic>
    </p:spTree>
    <p:extLst>
      <p:ext uri="{BB962C8B-B14F-4D97-AF65-F5344CB8AC3E}">
        <p14:creationId xmlns:p14="http://schemas.microsoft.com/office/powerpoint/2010/main" val="4262428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Current State: </a:t>
            </a:r>
            <a:r>
              <a:rPr lang="en-US" dirty="0"/>
              <a:t>Written-off Red Flag </a:t>
            </a:r>
          </a:p>
        </p:txBody>
      </p:sp>
      <p:sp>
        <p:nvSpPr>
          <p:cNvPr id="4" name="Content Placeholder 3"/>
          <p:cNvSpPr>
            <a:spLocks noGrp="1"/>
          </p:cNvSpPr>
          <p:nvPr>
            <p:ph sz="quarter" idx="13"/>
          </p:nvPr>
        </p:nvSpPr>
        <p:spPr/>
        <p:txBody>
          <a:bodyPr/>
          <a:lstStyle/>
          <a:p>
            <a:r>
              <a:rPr lang="en-US" dirty="0" smtClean="0"/>
              <a:t>Currently, every customer who has a written-off account is required to make multiple contacts with Ameren </a:t>
            </a:r>
          </a:p>
          <a:p>
            <a:pPr lvl="1"/>
            <a:r>
              <a:rPr lang="en-US" dirty="0" smtClean="0"/>
              <a:t>Attempts to connect on the web – customer is told to call the call center </a:t>
            </a:r>
          </a:p>
          <a:p>
            <a:pPr lvl="1"/>
            <a:r>
              <a:rPr lang="en-US" dirty="0" smtClean="0"/>
              <a:t>Calls the call center – customer is advised to make the payment and call back </a:t>
            </a:r>
          </a:p>
          <a:p>
            <a:pPr lvl="1"/>
            <a:r>
              <a:rPr lang="en-US" dirty="0" smtClean="0"/>
              <a:t>Pays required amount via online, </a:t>
            </a:r>
            <a:r>
              <a:rPr lang="en-US" dirty="0" err="1" smtClean="0"/>
              <a:t>PayStation</a:t>
            </a:r>
            <a:r>
              <a:rPr lang="en-US" dirty="0" smtClean="0"/>
              <a:t>, </a:t>
            </a:r>
            <a:r>
              <a:rPr lang="en-US" dirty="0" err="1"/>
              <a:t>S</a:t>
            </a:r>
            <a:r>
              <a:rPr lang="en-US" dirty="0" err="1" smtClean="0"/>
              <a:t>peedpay</a:t>
            </a:r>
            <a:r>
              <a:rPr lang="en-US" dirty="0" smtClean="0"/>
              <a:t> </a:t>
            </a:r>
          </a:p>
          <a:p>
            <a:pPr lvl="1"/>
            <a:r>
              <a:rPr lang="en-US" dirty="0" smtClean="0"/>
              <a:t>Calls the call center – customer must start from the beginning </a:t>
            </a:r>
          </a:p>
          <a:p>
            <a:r>
              <a:rPr lang="en-US" dirty="0"/>
              <a:t>Averages around 800 online transactions per month for both MO and IL </a:t>
            </a:r>
          </a:p>
          <a:p>
            <a:endParaRPr lang="en-US" dirty="0" smtClean="0"/>
          </a:p>
          <a:p>
            <a:endParaRPr lang="en-US" dirty="0"/>
          </a:p>
        </p:txBody>
      </p:sp>
    </p:spTree>
    <p:extLst>
      <p:ext uri="{BB962C8B-B14F-4D97-AF65-F5344CB8AC3E}">
        <p14:creationId xmlns:p14="http://schemas.microsoft.com/office/powerpoint/2010/main" val="409631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New Written-off </a:t>
            </a:r>
            <a:r>
              <a:rPr lang="en-US" dirty="0"/>
              <a:t>Red Flag </a:t>
            </a:r>
            <a:r>
              <a:rPr lang="en-US" dirty="0" smtClean="0"/>
              <a:t>Process </a:t>
            </a:r>
            <a:endParaRPr lang="en-US" dirty="0"/>
          </a:p>
        </p:txBody>
      </p:sp>
      <p:sp>
        <p:nvSpPr>
          <p:cNvPr id="4" name="Content Placeholder 3"/>
          <p:cNvSpPr>
            <a:spLocks noGrp="1"/>
          </p:cNvSpPr>
          <p:nvPr>
            <p:ph sz="quarter" idx="13"/>
          </p:nvPr>
        </p:nvSpPr>
        <p:spPr/>
        <p:txBody>
          <a:bodyPr/>
          <a:lstStyle/>
          <a:p>
            <a:r>
              <a:rPr lang="en-US" dirty="0" smtClean="0"/>
              <a:t>Customers who have an outstanding account(s) in written-off status will now be able to request new service on the web. </a:t>
            </a:r>
          </a:p>
          <a:p>
            <a:pPr lvl="1"/>
            <a:r>
              <a:rPr lang="en-US" dirty="0" smtClean="0"/>
              <a:t>Connect order will be place on hold pending full payment of their outstanding balance </a:t>
            </a:r>
          </a:p>
          <a:p>
            <a:pPr lvl="1"/>
            <a:r>
              <a:rPr lang="en-US" dirty="0" smtClean="0"/>
              <a:t>Contacts will be placed on both the written-off account and the new service address account </a:t>
            </a:r>
          </a:p>
          <a:p>
            <a:pPr lvl="1"/>
            <a:r>
              <a:rPr lang="en-US" dirty="0" smtClean="0"/>
              <a:t>A batch process will be ran every 5mins to check for payments on both new and old account numbers. Once full payment is received the connect order will be released for processing</a:t>
            </a:r>
          </a:p>
          <a:p>
            <a:pPr lvl="1"/>
            <a:r>
              <a:rPr lang="en-US" dirty="0" smtClean="0"/>
              <a:t>The batch process will look for multiple payment types including pledges </a:t>
            </a:r>
          </a:p>
          <a:p>
            <a:pPr lvl="1"/>
            <a:r>
              <a:rPr lang="en-US" dirty="0" smtClean="0"/>
              <a:t>A 7day reminder email will be sent to the customer </a:t>
            </a:r>
          </a:p>
          <a:p>
            <a:pPr lvl="1"/>
            <a:r>
              <a:rPr lang="en-US" dirty="0" smtClean="0"/>
              <a:t>After 10days the order will be voided and the customer will be notified by email</a:t>
            </a:r>
          </a:p>
          <a:p>
            <a:pPr lvl="1"/>
            <a:endParaRPr lang="en-US" dirty="0"/>
          </a:p>
          <a:p>
            <a:pPr marL="457200" lvl="1" indent="0">
              <a:buNone/>
            </a:pPr>
            <a:r>
              <a:rPr lang="en-US" dirty="0" smtClean="0"/>
              <a:t>(Link to auto test)</a:t>
            </a:r>
            <a:endParaRPr lang="en-US" dirty="0"/>
          </a:p>
        </p:txBody>
      </p:sp>
    </p:spTree>
    <p:extLst>
      <p:ext uri="{BB962C8B-B14F-4D97-AF65-F5344CB8AC3E}">
        <p14:creationId xmlns:p14="http://schemas.microsoft.com/office/powerpoint/2010/main" val="366166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What is coming up next? </a:t>
            </a:r>
            <a:endParaRPr lang="en-US" dirty="0"/>
          </a:p>
        </p:txBody>
      </p:sp>
      <p:sp>
        <p:nvSpPr>
          <p:cNvPr id="4" name="Content Placeholder 3"/>
          <p:cNvSpPr>
            <a:spLocks noGrp="1"/>
          </p:cNvSpPr>
          <p:nvPr>
            <p:ph sz="quarter" idx="13"/>
          </p:nvPr>
        </p:nvSpPr>
        <p:spPr/>
        <p:txBody>
          <a:bodyPr/>
          <a:lstStyle/>
          <a:p>
            <a:r>
              <a:rPr lang="en-US" dirty="0" smtClean="0"/>
              <a:t>Active Collections Red Flag – Customer </a:t>
            </a:r>
          </a:p>
          <a:p>
            <a:pPr lvl="1"/>
            <a:r>
              <a:rPr lang="en-US" dirty="0" smtClean="0"/>
              <a:t>Denial of service letter (MO and IL) </a:t>
            </a:r>
          </a:p>
          <a:p>
            <a:pPr lvl="1"/>
            <a:r>
              <a:rPr lang="en-US" dirty="0" smtClean="0"/>
              <a:t>New address search layout </a:t>
            </a:r>
          </a:p>
          <a:p>
            <a:r>
              <a:rPr lang="en-US" dirty="0" smtClean="0"/>
              <a:t>Written-off Red Flag – Cold Weather Rule (Customer) </a:t>
            </a:r>
          </a:p>
          <a:p>
            <a:r>
              <a:rPr lang="en-US" dirty="0" smtClean="0"/>
              <a:t>Written-off Red Flag – Cold Weather Rule (CSR/MO) </a:t>
            </a:r>
          </a:p>
          <a:p>
            <a:r>
              <a:rPr lang="en-US" dirty="0" smtClean="0"/>
              <a:t>New Start, Stop, Move Landing Page</a:t>
            </a:r>
          </a:p>
          <a:p>
            <a:endParaRPr lang="en-US" dirty="0"/>
          </a:p>
        </p:txBody>
      </p:sp>
    </p:spTree>
    <p:extLst>
      <p:ext uri="{BB962C8B-B14F-4D97-AF65-F5344CB8AC3E}">
        <p14:creationId xmlns:p14="http://schemas.microsoft.com/office/powerpoint/2010/main" val="816601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Recognition </a:t>
            </a:r>
            <a:endParaRPr lang="en-US" dirty="0"/>
          </a:p>
        </p:txBody>
      </p:sp>
      <p:sp>
        <p:nvSpPr>
          <p:cNvPr id="4" name="Content Placeholder 3"/>
          <p:cNvSpPr>
            <a:spLocks noGrp="1"/>
          </p:cNvSpPr>
          <p:nvPr>
            <p:ph sz="quarter" idx="13"/>
          </p:nvPr>
        </p:nvSpPr>
        <p:spPr/>
        <p:txBody>
          <a:bodyPr/>
          <a:lstStyle/>
          <a:p>
            <a:endParaRPr lang="en-US" dirty="0"/>
          </a:p>
        </p:txBody>
      </p:sp>
    </p:spTree>
    <p:extLst>
      <p:ext uri="{BB962C8B-B14F-4D97-AF65-F5344CB8AC3E}">
        <p14:creationId xmlns:p14="http://schemas.microsoft.com/office/powerpoint/2010/main" val="697137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22047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Green Design Bottom">
  <a:themeElements>
    <a:clrScheme name="2019 Ameren">
      <a:dk1>
        <a:sysClr val="windowText" lastClr="000000"/>
      </a:dk1>
      <a:lt1>
        <a:sysClr val="window" lastClr="FFFFFF"/>
      </a:lt1>
      <a:dk2>
        <a:srgbClr val="54585A"/>
      </a:dk2>
      <a:lt2>
        <a:srgbClr val="FF9900"/>
      </a:lt2>
      <a:accent1>
        <a:srgbClr val="4C8C2B"/>
      </a:accent1>
      <a:accent2>
        <a:srgbClr val="0077C8"/>
      </a:accent2>
      <a:accent3>
        <a:srgbClr val="E57200"/>
      </a:accent3>
      <a:accent4>
        <a:srgbClr val="78BE20"/>
      </a:accent4>
      <a:accent5>
        <a:srgbClr val="71C5E8"/>
      </a:accent5>
      <a:accent6>
        <a:srgbClr val="DA291C"/>
      </a:accent6>
      <a:hlink>
        <a:srgbClr val="BFBFBF"/>
      </a:hlink>
      <a:folHlink>
        <a:srgbClr val="D4E5F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600" dirty="0">
            <a:solidFill>
              <a:srgbClr val="555555"/>
            </a:solidFill>
          </a:defRPr>
        </a:defPPr>
      </a:lstStyle>
    </a:txDef>
  </a:objectDefaults>
  <a:extraClrSchemeLst/>
  <a:extLst>
    <a:ext uri="{05A4C25C-085E-4340-85A3-A5531E510DB2}">
      <thm15:themeFamily xmlns:thm15="http://schemas.microsoft.com/office/thememl/2012/main" name="Presentation3" id="{3EEA612D-0BD4-BD4B-99FF-9293DCBBF8C9}" vid="{D5A5E340-0E9F-304A-96B1-A01BC99F2938}"/>
    </a:ext>
  </a:extLst>
</a:theme>
</file>

<file path=ppt/theme/theme2.xml><?xml version="1.0" encoding="utf-8"?>
<a:theme xmlns:a="http://schemas.openxmlformats.org/drawingml/2006/main" name="Footer, but no Bottom Design">
  <a:themeElements>
    <a:clrScheme name="2019 Ameren">
      <a:dk1>
        <a:sysClr val="windowText" lastClr="000000"/>
      </a:dk1>
      <a:lt1>
        <a:sysClr val="window" lastClr="FFFFFF"/>
      </a:lt1>
      <a:dk2>
        <a:srgbClr val="54585A"/>
      </a:dk2>
      <a:lt2>
        <a:srgbClr val="FF9900"/>
      </a:lt2>
      <a:accent1>
        <a:srgbClr val="4C8C2B"/>
      </a:accent1>
      <a:accent2>
        <a:srgbClr val="0077C8"/>
      </a:accent2>
      <a:accent3>
        <a:srgbClr val="E57200"/>
      </a:accent3>
      <a:accent4>
        <a:srgbClr val="78BE20"/>
      </a:accent4>
      <a:accent5>
        <a:srgbClr val="71C5E8"/>
      </a:accent5>
      <a:accent6>
        <a:srgbClr val="DA291C"/>
      </a:accent6>
      <a:hlink>
        <a:srgbClr val="BFBFBF"/>
      </a:hlink>
      <a:folHlink>
        <a:srgbClr val="D4E5F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3" id="{3EEA612D-0BD4-BD4B-99FF-9293DCBBF8C9}" vid="{F520E7DC-A94C-4A40-AF30-5F7DCD1B863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E5AAEE8D26CA478096FAE6CA529EE5" ma:contentTypeVersion="8" ma:contentTypeDescription="Create a new document." ma:contentTypeScope="" ma:versionID="ba1bc382b597bfbdea4d70edbf9755a3">
  <xsd:schema xmlns:xsd="http://www.w3.org/2001/XMLSchema" xmlns:xs="http://www.w3.org/2001/XMLSchema" xmlns:p="http://schemas.microsoft.com/office/2006/metadata/properties" xmlns:ns2="43ca9179-b661-4da1-9bba-67015736a5b4" xmlns:ns3="4b0a49a1-13c3-4afa-bc31-d7bd6efc0769" targetNamespace="http://schemas.microsoft.com/office/2006/metadata/properties" ma:root="true" ma:fieldsID="21bb18ab0253e9d678d4b97102bc2414" ns2:_="" ns3:_="">
    <xsd:import namespace="43ca9179-b661-4da1-9bba-67015736a5b4"/>
    <xsd:import namespace="4b0a49a1-13c3-4afa-bc31-d7bd6efc076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ca9179-b661-4da1-9bba-67015736a5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0a49a1-13c3-4afa-bc31-d7bd6efc076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E81DAB-1BDE-4122-A955-3A09611AF31E}">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4b0a49a1-13c3-4afa-bc31-d7bd6efc0769"/>
    <ds:schemaRef ds:uri="http://purl.org/dc/terms/"/>
    <ds:schemaRef ds:uri="http://schemas.openxmlformats.org/package/2006/metadata/core-properties"/>
    <ds:schemaRef ds:uri="43ca9179-b661-4da1-9bba-67015736a5b4"/>
    <ds:schemaRef ds:uri="http://www.w3.org/XML/1998/namespace"/>
    <ds:schemaRef ds:uri="http://purl.org/dc/dcmitype/"/>
  </ds:schemaRefs>
</ds:datastoreItem>
</file>

<file path=customXml/itemProps2.xml><?xml version="1.0" encoding="utf-8"?>
<ds:datastoreItem xmlns:ds="http://schemas.openxmlformats.org/officeDocument/2006/customXml" ds:itemID="{D379C561-CA49-49D5-AD3C-53455F520983}">
  <ds:schemaRefs>
    <ds:schemaRef ds:uri="http://schemas.microsoft.com/sharepoint/v3/contenttype/forms"/>
  </ds:schemaRefs>
</ds:datastoreItem>
</file>

<file path=customXml/itemProps3.xml><?xml version="1.0" encoding="utf-8"?>
<ds:datastoreItem xmlns:ds="http://schemas.openxmlformats.org/officeDocument/2006/customXml" ds:itemID="{24F21B4C-B8D0-4970-B242-F5A59B1169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3ca9179-b661-4da1-9bba-67015736a5b4"/>
    <ds:schemaRef ds:uri="4b0a49a1-13c3-4afa-bc31-d7bd6efc07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Green Design Bottom</Template>
  <TotalTime>204</TotalTime>
  <Words>411</Words>
  <Application>Microsoft Office PowerPoint</Application>
  <PresentationFormat>On-screen Show (16:9)</PresentationFormat>
  <Paragraphs>41</Paragraphs>
  <Slides>9</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vt:i4>
      </vt:variant>
    </vt:vector>
  </HeadingPairs>
  <TitlesOfParts>
    <vt:vector size="14" baseType="lpstr">
      <vt:lpstr>Arial</vt:lpstr>
      <vt:lpstr>Arial Narrow</vt:lpstr>
      <vt:lpstr>Calibri</vt:lpstr>
      <vt:lpstr>Green Design Bottom</vt:lpstr>
      <vt:lpstr>Footer, but no Bottom Design</vt:lpstr>
      <vt:lpstr>PowerPoint Presentation</vt:lpstr>
      <vt:lpstr>Enhanced Service Orders Team </vt:lpstr>
      <vt:lpstr>What have we completed?</vt:lpstr>
      <vt:lpstr>Start, Stop Online Improvements </vt:lpstr>
      <vt:lpstr>Current State: Written-off Red Flag </vt:lpstr>
      <vt:lpstr>New Written-off Red Flag Process </vt:lpstr>
      <vt:lpstr>What is coming up next? </vt:lpstr>
      <vt:lpstr>Recognition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Anoth, Bash</cp:lastModifiedBy>
  <cp:revision>15</cp:revision>
  <dcterms:created xsi:type="dcterms:W3CDTF">2019-03-12T21:15:37Z</dcterms:created>
  <dcterms:modified xsi:type="dcterms:W3CDTF">2019-08-08T14:21:01Z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0x010100F2E5AAEE8D26CA478096FAE6CA529EE5</vt:lpwstr>
  </property>
</Properties>
</file>